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761" r:id="rId2"/>
  </p:sldMasterIdLst>
  <p:notesMasterIdLst>
    <p:notesMasterId r:id="rId22"/>
  </p:notesMasterIdLst>
  <p:handoutMasterIdLst>
    <p:handoutMasterId r:id="rId23"/>
  </p:handoutMasterIdLst>
  <p:sldIdLst>
    <p:sldId id="315" r:id="rId3"/>
    <p:sldId id="318" r:id="rId4"/>
    <p:sldId id="402" r:id="rId5"/>
    <p:sldId id="399" r:id="rId6"/>
    <p:sldId id="415" r:id="rId7"/>
    <p:sldId id="384" r:id="rId8"/>
    <p:sldId id="324" r:id="rId9"/>
    <p:sldId id="2147470585" r:id="rId10"/>
    <p:sldId id="2147470328" r:id="rId11"/>
    <p:sldId id="2147470587" r:id="rId12"/>
    <p:sldId id="404" r:id="rId13"/>
    <p:sldId id="257" r:id="rId14"/>
    <p:sldId id="2147470329" r:id="rId15"/>
    <p:sldId id="2147470586" r:id="rId16"/>
    <p:sldId id="276" r:id="rId17"/>
    <p:sldId id="2147470588" r:id="rId18"/>
    <p:sldId id="2147470403" r:id="rId19"/>
    <p:sldId id="2147470580" r:id="rId20"/>
    <p:sldId id="268"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etricHPE" panose="020B0503030202060203" pitchFamily="34" charset="0"/>
      <p:regular r:id="rId28"/>
      <p:bold r:id="rId29"/>
      <p:italic r:id="rId30"/>
      <p:boldItalic r:id="rId31"/>
    </p:embeddedFont>
    <p:embeddedFont>
      <p:font typeface="MetricHPE Black" panose="020B0803030202060203" pitchFamily="34" charset="0"/>
      <p:bold r:id="rId32"/>
      <p:boldItalic r:id="rId33"/>
    </p:embeddedFont>
    <p:embeddedFont>
      <p:font typeface="MetricHPE Light" panose="020B0303030202060203" pitchFamily="34" charset="0"/>
      <p:regular r:id="rId34"/>
      <p: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4" orient="horz" pos="3840" userDrawn="1">
          <p15:clr>
            <a:srgbClr val="A4A3A4"/>
          </p15:clr>
        </p15:guide>
        <p15:guide id="5" pos="3864" userDrawn="1">
          <p15:clr>
            <a:srgbClr val="A4A3A4"/>
          </p15:clr>
        </p15:guide>
        <p15:guide id="7" pos="7287" userDrawn="1">
          <p15:clr>
            <a:srgbClr val="A4A3A4"/>
          </p15:clr>
        </p15:guide>
        <p15:guide id="8" orient="horz" pos="958" userDrawn="1">
          <p15:clr>
            <a:srgbClr val="A4A3A4"/>
          </p15:clr>
        </p15:guide>
        <p15:guide id="9" orient="horz" pos="10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e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F7795-FAE8-4379-A190-FA62119BF0BB}" v="496" dt="2022-10-04T09:36:38.808"/>
  </p1510:revLst>
</p1510:revInfo>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top>
            <a:lnRef idx="1">
              <a:schemeClr val="dk1"/>
            </a:lnRef>
          </a:top>
          <a:bottom>
            <a:lnRef idx="1">
              <a:schemeClr val="dk1"/>
            </a:lnRef>
          </a:bottom>
        </a:tcBdr>
      </a:tcStyle>
    </a:band1H>
    <a:band1V>
      <a:tcStyle>
        <a:tcBdr>
          <a:left>
            <a:lnRef idx="1">
              <a:schemeClr val="dk1"/>
            </a:lnRef>
          </a:left>
          <a:right>
            <a:lnRef idx="1">
              <a:schemeClr val="dk1"/>
            </a:lnRef>
          </a:right>
        </a:tcBdr>
      </a:tcStyle>
    </a:band1V>
    <a:band2V>
      <a:tcStyle>
        <a:tcBdr>
          <a:left>
            <a:lnRef idx="1">
              <a:schemeClr val="dk1"/>
            </a:lnRef>
          </a:left>
          <a:right>
            <a:lnRef idx="1">
              <a:schemeClr val="dk1"/>
            </a:lnRef>
          </a:right>
        </a:tcBdr>
      </a:tcStyle>
    </a:band2V>
    <a:lastCol>
      <a:tcTxStyle b="on"/>
      <a:tcStyle>
        <a:tcBdr/>
      </a:tcStyle>
    </a:lastCol>
    <a:firstCol>
      <a:tcTxStyle b="on"/>
      <a:tcStyle>
        <a:tcBdr/>
      </a:tcStyle>
    </a:firstCol>
    <a:lastRow>
      <a:tcTxStyle b="on"/>
      <a:tcStyle>
        <a:tcBdr>
          <a:top>
            <a:ln w="50800" cmpd="dbl">
              <a:solidFill>
                <a:schemeClr val="dk1"/>
              </a:solidFill>
            </a:ln>
          </a:top>
        </a:tcBdr>
      </a:tcStyle>
    </a:lastRow>
    <a:firstRow>
      <a:tcTxStyle b="on">
        <a:fontRef idx="minor">
          <a:scrgbClr r="0" g="0" b="0"/>
        </a:fontRef>
        <a:schemeClr val="lt1"/>
      </a:tcTxStyle>
      <a:tcStyle>
        <a:tcBdr/>
        <a:fillRef idx="1">
          <a:schemeClr val="dk1">
            <a:tint val="80000"/>
          </a:schemeClr>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91" autoAdjust="0"/>
  </p:normalViewPr>
  <p:slideViewPr>
    <p:cSldViewPr snapToGrid="0">
      <p:cViewPr varScale="1">
        <p:scale>
          <a:sx n="92" d="100"/>
          <a:sy n="92" d="100"/>
        </p:scale>
        <p:origin x="618" y="96"/>
      </p:cViewPr>
      <p:guideLst>
        <p:guide orient="horz" pos="2183"/>
        <p:guide orient="horz" pos="3840"/>
        <p:guide pos="3864"/>
        <p:guide pos="7287"/>
        <p:guide orient="horz" pos="958"/>
        <p:guide orient="horz" pos="104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27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jken, Geert" userId="066f45cd-d9b4-4317-9248-ab108a66c7e9" providerId="ADAL" clId="{977F7795-FAE8-4379-A190-FA62119BF0BB}"/>
    <pc:docChg chg="undo custSel addSld delSld modSld sldOrd delSection modSection">
      <pc:chgData name="Kuijken, Geert" userId="066f45cd-d9b4-4317-9248-ab108a66c7e9" providerId="ADAL" clId="{977F7795-FAE8-4379-A190-FA62119BF0BB}" dt="2022-10-04T09:36:38.808" v="6580"/>
      <pc:docMkLst>
        <pc:docMk/>
      </pc:docMkLst>
      <pc:sldChg chg="modSp add mod">
        <pc:chgData name="Kuijken, Geert" userId="066f45cd-d9b4-4317-9248-ab108a66c7e9" providerId="ADAL" clId="{977F7795-FAE8-4379-A190-FA62119BF0BB}" dt="2022-09-22T07:29:29.990" v="6345" actId="20577"/>
        <pc:sldMkLst>
          <pc:docMk/>
          <pc:sldMk cId="4039879228" sldId="257"/>
        </pc:sldMkLst>
        <pc:spChg chg="mod">
          <ac:chgData name="Kuijken, Geert" userId="066f45cd-d9b4-4317-9248-ab108a66c7e9" providerId="ADAL" clId="{977F7795-FAE8-4379-A190-FA62119BF0BB}" dt="2022-09-22T07:29:29.990" v="6345" actId="20577"/>
          <ac:spMkLst>
            <pc:docMk/>
            <pc:sldMk cId="4039879228" sldId="257"/>
            <ac:spMk id="5" creationId="{00000000-0000-0000-0000-000000000000}"/>
          </ac:spMkLst>
        </pc:spChg>
      </pc:sldChg>
      <pc:sldChg chg="del">
        <pc:chgData name="Kuijken, Geert" userId="066f45cd-d9b4-4317-9248-ab108a66c7e9" providerId="ADAL" clId="{977F7795-FAE8-4379-A190-FA62119BF0BB}" dt="2022-09-19T11:15:46.040" v="1" actId="47"/>
        <pc:sldMkLst>
          <pc:docMk/>
          <pc:sldMk cId="1939246213" sldId="263"/>
        </pc:sldMkLst>
      </pc:sldChg>
      <pc:sldChg chg="del">
        <pc:chgData name="Kuijken, Geert" userId="066f45cd-d9b4-4317-9248-ab108a66c7e9" providerId="ADAL" clId="{977F7795-FAE8-4379-A190-FA62119BF0BB}" dt="2022-09-19T11:15:46.040" v="1" actId="47"/>
        <pc:sldMkLst>
          <pc:docMk/>
          <pc:sldMk cId="1510285506" sldId="264"/>
        </pc:sldMkLst>
      </pc:sldChg>
      <pc:sldChg chg="del">
        <pc:chgData name="Kuijken, Geert" userId="066f45cd-d9b4-4317-9248-ab108a66c7e9" providerId="ADAL" clId="{977F7795-FAE8-4379-A190-FA62119BF0BB}" dt="2022-09-19T11:15:46.040" v="1" actId="47"/>
        <pc:sldMkLst>
          <pc:docMk/>
          <pc:sldMk cId="3198649274" sldId="265"/>
        </pc:sldMkLst>
      </pc:sldChg>
      <pc:sldChg chg="del">
        <pc:chgData name="Kuijken, Geert" userId="066f45cd-d9b4-4317-9248-ab108a66c7e9" providerId="ADAL" clId="{977F7795-FAE8-4379-A190-FA62119BF0BB}" dt="2022-09-19T11:15:46.040" v="1" actId="47"/>
        <pc:sldMkLst>
          <pc:docMk/>
          <pc:sldMk cId="269239753" sldId="266"/>
        </pc:sldMkLst>
      </pc:sldChg>
      <pc:sldChg chg="del">
        <pc:chgData name="Kuijken, Geert" userId="066f45cd-d9b4-4317-9248-ab108a66c7e9" providerId="ADAL" clId="{977F7795-FAE8-4379-A190-FA62119BF0BB}" dt="2022-09-19T11:16:39.660" v="4" actId="47"/>
        <pc:sldMkLst>
          <pc:docMk/>
          <pc:sldMk cId="2236945144" sldId="267"/>
        </pc:sldMkLst>
      </pc:sldChg>
      <pc:sldChg chg="modSp mod setBg">
        <pc:chgData name="Kuijken, Geert" userId="066f45cd-d9b4-4317-9248-ab108a66c7e9" providerId="ADAL" clId="{977F7795-FAE8-4379-A190-FA62119BF0BB}" dt="2022-09-22T07:45:44.686" v="6465" actId="20577"/>
        <pc:sldMkLst>
          <pc:docMk/>
          <pc:sldMk cId="1447782276" sldId="268"/>
        </pc:sldMkLst>
        <pc:spChg chg="mod">
          <ac:chgData name="Kuijken, Geert" userId="066f45cd-d9b4-4317-9248-ab108a66c7e9" providerId="ADAL" clId="{977F7795-FAE8-4379-A190-FA62119BF0BB}" dt="2022-09-19T11:17:06.603" v="5"/>
          <ac:spMkLst>
            <pc:docMk/>
            <pc:sldMk cId="1447782276" sldId="268"/>
            <ac:spMk id="3" creationId="{3817C569-99BE-4C61-8DBB-67B2DD76189C}"/>
          </ac:spMkLst>
        </pc:spChg>
        <pc:spChg chg="mod">
          <ac:chgData name="Kuijken, Geert" userId="066f45cd-d9b4-4317-9248-ab108a66c7e9" providerId="ADAL" clId="{977F7795-FAE8-4379-A190-FA62119BF0BB}" dt="2022-09-19T11:17:06.603" v="5"/>
          <ac:spMkLst>
            <pc:docMk/>
            <pc:sldMk cId="1447782276" sldId="268"/>
            <ac:spMk id="4" creationId="{123718AE-1ECF-495D-9D8E-83CBCF47E8AB}"/>
          </ac:spMkLst>
        </pc:spChg>
        <pc:spChg chg="mod">
          <ac:chgData name="Kuijken, Geert" userId="066f45cd-d9b4-4317-9248-ab108a66c7e9" providerId="ADAL" clId="{977F7795-FAE8-4379-A190-FA62119BF0BB}" dt="2022-09-22T07:45:44.686" v="6465" actId="20577"/>
          <ac:spMkLst>
            <pc:docMk/>
            <pc:sldMk cId="1447782276" sldId="268"/>
            <ac:spMk id="16" creationId="{AE94DB59-2993-41B8-AA2D-A95E6BF6DDA3}"/>
          </ac:spMkLst>
        </pc:spChg>
      </pc:sldChg>
      <pc:sldChg chg="del">
        <pc:chgData name="Kuijken, Geert" userId="066f45cd-d9b4-4317-9248-ab108a66c7e9" providerId="ADAL" clId="{977F7795-FAE8-4379-A190-FA62119BF0BB}" dt="2022-09-19T11:15:41.943" v="0" actId="47"/>
        <pc:sldMkLst>
          <pc:docMk/>
          <pc:sldMk cId="2012147804" sldId="269"/>
        </pc:sldMkLst>
      </pc:sldChg>
      <pc:sldChg chg="del">
        <pc:chgData name="Kuijken, Geert" userId="066f45cd-d9b4-4317-9248-ab108a66c7e9" providerId="ADAL" clId="{977F7795-FAE8-4379-A190-FA62119BF0BB}" dt="2022-09-19T11:15:41.943" v="0" actId="47"/>
        <pc:sldMkLst>
          <pc:docMk/>
          <pc:sldMk cId="2429381663" sldId="272"/>
        </pc:sldMkLst>
      </pc:sldChg>
      <pc:sldChg chg="del">
        <pc:chgData name="Kuijken, Geert" userId="066f45cd-d9b4-4317-9248-ab108a66c7e9" providerId="ADAL" clId="{977F7795-FAE8-4379-A190-FA62119BF0BB}" dt="2022-09-19T11:15:46.040" v="1" actId="47"/>
        <pc:sldMkLst>
          <pc:docMk/>
          <pc:sldMk cId="1025139083" sldId="273"/>
        </pc:sldMkLst>
      </pc:sldChg>
      <pc:sldChg chg="del">
        <pc:chgData name="Kuijken, Geert" userId="066f45cd-d9b4-4317-9248-ab108a66c7e9" providerId="ADAL" clId="{977F7795-FAE8-4379-A190-FA62119BF0BB}" dt="2022-09-19T11:15:41.943" v="0" actId="47"/>
        <pc:sldMkLst>
          <pc:docMk/>
          <pc:sldMk cId="397067388" sldId="275"/>
        </pc:sldMkLst>
      </pc:sldChg>
      <pc:sldChg chg="addSp delSp modSp mod ord modClrScheme modAnim chgLayout">
        <pc:chgData name="Kuijken, Geert" userId="066f45cd-d9b4-4317-9248-ab108a66c7e9" providerId="ADAL" clId="{977F7795-FAE8-4379-A190-FA62119BF0BB}" dt="2022-09-22T07:37:13.070" v="6439"/>
        <pc:sldMkLst>
          <pc:docMk/>
          <pc:sldMk cId="2944893655" sldId="276"/>
        </pc:sldMkLst>
        <pc:spChg chg="add del mod ord">
          <ac:chgData name="Kuijken, Geert" userId="066f45cd-d9b4-4317-9248-ab108a66c7e9" providerId="ADAL" clId="{977F7795-FAE8-4379-A190-FA62119BF0BB}" dt="2022-09-19T11:55:10.113" v="694" actId="700"/>
          <ac:spMkLst>
            <pc:docMk/>
            <pc:sldMk cId="2944893655" sldId="276"/>
            <ac:spMk id="2" creationId="{D57240D2-B0B4-4940-8B92-A55D8B0E8E45}"/>
          </ac:spMkLst>
        </pc:spChg>
        <pc:spChg chg="add del mod ord">
          <ac:chgData name="Kuijken, Geert" userId="066f45cd-d9b4-4317-9248-ab108a66c7e9" providerId="ADAL" clId="{977F7795-FAE8-4379-A190-FA62119BF0BB}" dt="2022-09-19T11:55:10.113" v="694" actId="700"/>
          <ac:spMkLst>
            <pc:docMk/>
            <pc:sldMk cId="2944893655" sldId="276"/>
            <ac:spMk id="3" creationId="{8FE927CD-0169-4A52-955E-3D7596F9F9A4}"/>
          </ac:spMkLst>
        </pc:spChg>
        <pc:spChg chg="add del mod ord">
          <ac:chgData name="Kuijken, Geert" userId="066f45cd-d9b4-4317-9248-ab108a66c7e9" providerId="ADAL" clId="{977F7795-FAE8-4379-A190-FA62119BF0BB}" dt="2022-09-19T11:55:10.113" v="694" actId="700"/>
          <ac:spMkLst>
            <pc:docMk/>
            <pc:sldMk cId="2944893655" sldId="276"/>
            <ac:spMk id="4" creationId="{791AB859-2185-4207-8557-A3E6286F60CA}"/>
          </ac:spMkLst>
        </pc:spChg>
        <pc:spChg chg="mod ord">
          <ac:chgData name="Kuijken, Geert" userId="066f45cd-d9b4-4317-9248-ab108a66c7e9" providerId="ADAL" clId="{977F7795-FAE8-4379-A190-FA62119BF0BB}" dt="2022-09-20T11:34:49.291" v="4741" actId="700"/>
          <ac:spMkLst>
            <pc:docMk/>
            <pc:sldMk cId="2944893655" sldId="276"/>
            <ac:spMk id="5" creationId="{50349679-8B77-4AAF-9049-025CBA647F54}"/>
          </ac:spMkLst>
        </pc:spChg>
        <pc:spChg chg="mod ord">
          <ac:chgData name="Kuijken, Geert" userId="066f45cd-d9b4-4317-9248-ab108a66c7e9" providerId="ADAL" clId="{977F7795-FAE8-4379-A190-FA62119BF0BB}" dt="2022-09-20T11:34:49.291" v="4741" actId="700"/>
          <ac:spMkLst>
            <pc:docMk/>
            <pc:sldMk cId="2944893655" sldId="276"/>
            <ac:spMk id="6" creationId="{C5723C22-5626-4B99-8717-AC426DA747F5}"/>
          </ac:spMkLst>
        </pc:spChg>
        <pc:spChg chg="add mod ord">
          <ac:chgData name="Kuijken, Geert" userId="066f45cd-d9b4-4317-9248-ab108a66c7e9" providerId="ADAL" clId="{977F7795-FAE8-4379-A190-FA62119BF0BB}" dt="2022-09-20T11:34:49.291" v="4741" actId="700"/>
          <ac:spMkLst>
            <pc:docMk/>
            <pc:sldMk cId="2944893655" sldId="276"/>
            <ac:spMk id="7" creationId="{F7C40C3B-4903-4E93-A08A-1BFC6A57F4EB}"/>
          </ac:spMkLst>
        </pc:spChg>
        <pc:spChg chg="add del mod ord">
          <ac:chgData name="Kuijken, Geert" userId="066f45cd-d9b4-4317-9248-ab108a66c7e9" providerId="ADAL" clId="{977F7795-FAE8-4379-A190-FA62119BF0BB}" dt="2022-09-20T11:34:49.291" v="4741" actId="700"/>
          <ac:spMkLst>
            <pc:docMk/>
            <pc:sldMk cId="2944893655" sldId="276"/>
            <ac:spMk id="8" creationId="{FFAEF566-06A5-4A18-A165-31982AD481F7}"/>
          </ac:spMkLst>
        </pc:spChg>
        <pc:spChg chg="add mod">
          <ac:chgData name="Kuijken, Geert" userId="066f45cd-d9b4-4317-9248-ab108a66c7e9" providerId="ADAL" clId="{977F7795-FAE8-4379-A190-FA62119BF0BB}" dt="2022-09-20T11:45:47.484" v="4896" actId="14100"/>
          <ac:spMkLst>
            <pc:docMk/>
            <pc:sldMk cId="2944893655" sldId="276"/>
            <ac:spMk id="9" creationId="{DEF6643B-ECEC-49C8-8C8F-9F515349CA2F}"/>
          </ac:spMkLst>
        </pc:spChg>
        <pc:spChg chg="add mod">
          <ac:chgData name="Kuijken, Geert" userId="066f45cd-d9b4-4317-9248-ab108a66c7e9" providerId="ADAL" clId="{977F7795-FAE8-4379-A190-FA62119BF0BB}" dt="2022-09-20T11:45:42.559" v="4895" actId="14100"/>
          <ac:spMkLst>
            <pc:docMk/>
            <pc:sldMk cId="2944893655" sldId="276"/>
            <ac:spMk id="10" creationId="{CBC43AD7-B376-484A-889A-96531E61F4D3}"/>
          </ac:spMkLst>
        </pc:spChg>
        <pc:spChg chg="add mod">
          <ac:chgData name="Kuijken, Geert" userId="066f45cd-d9b4-4317-9248-ab108a66c7e9" providerId="ADAL" clId="{977F7795-FAE8-4379-A190-FA62119BF0BB}" dt="2022-09-20T11:45:35.757" v="4894" actId="14100"/>
          <ac:spMkLst>
            <pc:docMk/>
            <pc:sldMk cId="2944893655" sldId="276"/>
            <ac:spMk id="11" creationId="{B5EA29C6-7FC2-428B-AF65-A9F24808C62B}"/>
          </ac:spMkLst>
        </pc:spChg>
        <pc:spChg chg="add mod">
          <ac:chgData name="Kuijken, Geert" userId="066f45cd-d9b4-4317-9248-ab108a66c7e9" providerId="ADAL" clId="{977F7795-FAE8-4379-A190-FA62119BF0BB}" dt="2022-09-20T11:44:56.941" v="4893" actId="14100"/>
          <ac:spMkLst>
            <pc:docMk/>
            <pc:sldMk cId="2944893655" sldId="276"/>
            <ac:spMk id="12" creationId="{7FDEA60F-70C6-4A16-8340-F4D4CE39A595}"/>
          </ac:spMkLst>
        </pc:spChg>
        <pc:spChg chg="add mod">
          <ac:chgData name="Kuijken, Geert" userId="066f45cd-d9b4-4317-9248-ab108a66c7e9" providerId="ADAL" clId="{977F7795-FAE8-4379-A190-FA62119BF0BB}" dt="2022-09-22T07:33:01.601" v="6386" actId="20577"/>
          <ac:spMkLst>
            <pc:docMk/>
            <pc:sldMk cId="2944893655" sldId="276"/>
            <ac:spMk id="13" creationId="{6BEB66B8-4C92-4973-A201-A59950EDEB0C}"/>
          </ac:spMkLst>
        </pc:spChg>
        <pc:spChg chg="add mod">
          <ac:chgData name="Kuijken, Geert" userId="066f45cd-d9b4-4317-9248-ab108a66c7e9" providerId="ADAL" clId="{977F7795-FAE8-4379-A190-FA62119BF0BB}" dt="2022-09-22T07:34:18.333" v="6427" actId="207"/>
          <ac:spMkLst>
            <pc:docMk/>
            <pc:sldMk cId="2944893655" sldId="276"/>
            <ac:spMk id="14" creationId="{6003B60F-DB34-4DA0-9AC7-C9CD0501B095}"/>
          </ac:spMkLst>
        </pc:spChg>
        <pc:spChg chg="add del mod">
          <ac:chgData name="Kuijken, Geert" userId="066f45cd-d9b4-4317-9248-ab108a66c7e9" providerId="ADAL" clId="{977F7795-FAE8-4379-A190-FA62119BF0BB}" dt="2022-09-20T11:38:19.685" v="4776" actId="478"/>
          <ac:spMkLst>
            <pc:docMk/>
            <pc:sldMk cId="2944893655" sldId="276"/>
            <ac:spMk id="15" creationId="{E2B6CE5E-DA11-40FE-AB4B-D1D42928ADAD}"/>
          </ac:spMkLst>
        </pc:spChg>
        <pc:spChg chg="add del mod">
          <ac:chgData name="Kuijken, Geert" userId="066f45cd-d9b4-4317-9248-ab108a66c7e9" providerId="ADAL" clId="{977F7795-FAE8-4379-A190-FA62119BF0BB}" dt="2022-09-20T11:38:32.053" v="4777" actId="478"/>
          <ac:spMkLst>
            <pc:docMk/>
            <pc:sldMk cId="2944893655" sldId="276"/>
            <ac:spMk id="16" creationId="{CB3BC2F2-884A-48B5-9CEB-3AD4A8FAE59D}"/>
          </ac:spMkLst>
        </pc:spChg>
        <pc:spChg chg="add del mod">
          <ac:chgData name="Kuijken, Geert" userId="066f45cd-d9b4-4317-9248-ab108a66c7e9" providerId="ADAL" clId="{977F7795-FAE8-4379-A190-FA62119BF0BB}" dt="2022-09-20T11:38:32.053" v="4777" actId="478"/>
          <ac:spMkLst>
            <pc:docMk/>
            <pc:sldMk cId="2944893655" sldId="276"/>
            <ac:spMk id="17" creationId="{4CBD673C-CD5A-4609-95DF-153A317EC47F}"/>
          </ac:spMkLst>
        </pc:spChg>
        <pc:spChg chg="add mod">
          <ac:chgData name="Kuijken, Geert" userId="066f45cd-d9b4-4317-9248-ab108a66c7e9" providerId="ADAL" clId="{977F7795-FAE8-4379-A190-FA62119BF0BB}" dt="2022-09-22T07:33:28.986" v="6420" actId="20577"/>
          <ac:spMkLst>
            <pc:docMk/>
            <pc:sldMk cId="2944893655" sldId="276"/>
            <ac:spMk id="18" creationId="{94D9E433-9F1A-4B0D-B379-D326C4804D91}"/>
          </ac:spMkLst>
        </pc:spChg>
        <pc:spChg chg="add mod">
          <ac:chgData name="Kuijken, Geert" userId="066f45cd-d9b4-4317-9248-ab108a66c7e9" providerId="ADAL" clId="{977F7795-FAE8-4379-A190-FA62119BF0BB}" dt="2022-09-22T07:33:15.855" v="6404" actId="20577"/>
          <ac:spMkLst>
            <pc:docMk/>
            <pc:sldMk cId="2944893655" sldId="276"/>
            <ac:spMk id="19" creationId="{AC48E995-D506-4E41-879F-25B02254DC16}"/>
          </ac:spMkLst>
        </pc:spChg>
        <pc:spChg chg="add mod">
          <ac:chgData name="Kuijken, Geert" userId="066f45cd-d9b4-4317-9248-ab108a66c7e9" providerId="ADAL" clId="{977F7795-FAE8-4379-A190-FA62119BF0BB}" dt="2022-09-22T07:33:49.655" v="6422" actId="20577"/>
          <ac:spMkLst>
            <pc:docMk/>
            <pc:sldMk cId="2944893655" sldId="276"/>
            <ac:spMk id="20" creationId="{3B7D3490-9754-4273-B29C-9AD402CB0BC4}"/>
          </ac:spMkLst>
        </pc:spChg>
        <pc:spChg chg="add del mod ord">
          <ac:chgData name="Kuijken, Geert" userId="066f45cd-d9b4-4317-9248-ab108a66c7e9" providerId="ADAL" clId="{977F7795-FAE8-4379-A190-FA62119BF0BB}" dt="2022-09-20T11:34:49.291" v="4741" actId="700"/>
          <ac:spMkLst>
            <pc:docMk/>
            <pc:sldMk cId="2944893655" sldId="276"/>
            <ac:spMk id="21" creationId="{E22BF8A7-E37A-4DA3-B869-04D647B704C3}"/>
          </ac:spMkLst>
        </pc:spChg>
        <pc:spChg chg="add del mod ord">
          <ac:chgData name="Kuijken, Geert" userId="066f45cd-d9b4-4317-9248-ab108a66c7e9" providerId="ADAL" clId="{977F7795-FAE8-4379-A190-FA62119BF0BB}" dt="2022-09-19T13:36:16.258" v="4562" actId="700"/>
          <ac:spMkLst>
            <pc:docMk/>
            <pc:sldMk cId="2944893655" sldId="276"/>
            <ac:spMk id="22" creationId="{0D133FAF-811B-408A-B501-743027382189}"/>
          </ac:spMkLst>
        </pc:spChg>
        <pc:spChg chg="add mod">
          <ac:chgData name="Kuijken, Geert" userId="066f45cd-d9b4-4317-9248-ab108a66c7e9" providerId="ADAL" clId="{977F7795-FAE8-4379-A190-FA62119BF0BB}" dt="2022-09-20T11:42:17.944" v="4821" actId="12788"/>
          <ac:spMkLst>
            <pc:docMk/>
            <pc:sldMk cId="2944893655" sldId="276"/>
            <ac:spMk id="22" creationId="{8B003DE4-7241-4E99-A167-2A0D8BFBD3B2}"/>
          </ac:spMkLst>
        </pc:spChg>
        <pc:spChg chg="mod ord">
          <ac:chgData name="Kuijken, Geert" userId="066f45cd-d9b4-4317-9248-ab108a66c7e9" providerId="ADAL" clId="{977F7795-FAE8-4379-A190-FA62119BF0BB}" dt="2022-09-19T11:55:10.113" v="694" actId="700"/>
          <ac:spMkLst>
            <pc:docMk/>
            <pc:sldMk cId="2944893655" sldId="276"/>
            <ac:spMk id="23" creationId="{14BDFB80-76C4-4709-BEEA-BD3B9CF1165E}"/>
          </ac:spMkLst>
        </pc:spChg>
        <pc:spChg chg="add mod">
          <ac:chgData name="Kuijken, Geert" userId="066f45cd-d9b4-4317-9248-ab108a66c7e9" providerId="ADAL" clId="{977F7795-FAE8-4379-A190-FA62119BF0BB}" dt="2022-09-20T11:39:19.306" v="4783" actId="207"/>
          <ac:spMkLst>
            <pc:docMk/>
            <pc:sldMk cId="2944893655" sldId="276"/>
            <ac:spMk id="23" creationId="{AF0FC12E-39D2-4683-B8CB-E29EF8EC6D85}"/>
          </ac:spMkLst>
        </pc:spChg>
        <pc:spChg chg="add mod">
          <ac:chgData name="Kuijken, Geert" userId="066f45cd-d9b4-4317-9248-ab108a66c7e9" providerId="ADAL" clId="{977F7795-FAE8-4379-A190-FA62119BF0BB}" dt="2022-09-20T11:42:37.380" v="4824" actId="12788"/>
          <ac:spMkLst>
            <pc:docMk/>
            <pc:sldMk cId="2944893655" sldId="276"/>
            <ac:spMk id="24" creationId="{63F9E881-DE74-45E5-98CE-967CF6F8AAF8}"/>
          </ac:spMkLst>
        </pc:spChg>
        <pc:spChg chg="add mod">
          <ac:chgData name="Kuijken, Geert" userId="066f45cd-d9b4-4317-9248-ab108a66c7e9" providerId="ADAL" clId="{977F7795-FAE8-4379-A190-FA62119BF0BB}" dt="2022-09-20T11:42:32.693" v="4823" actId="12788"/>
          <ac:spMkLst>
            <pc:docMk/>
            <pc:sldMk cId="2944893655" sldId="276"/>
            <ac:spMk id="25" creationId="{2BB73F8B-0209-4850-AC55-B14FBE6AFB34}"/>
          </ac:spMkLst>
        </pc:spChg>
        <pc:spChg chg="add mod">
          <ac:chgData name="Kuijken, Geert" userId="066f45cd-d9b4-4317-9248-ab108a66c7e9" providerId="ADAL" clId="{977F7795-FAE8-4379-A190-FA62119BF0BB}" dt="2022-09-20T11:42:26.498" v="4822" actId="12788"/>
          <ac:spMkLst>
            <pc:docMk/>
            <pc:sldMk cId="2944893655" sldId="276"/>
            <ac:spMk id="26" creationId="{3BBD8D6D-995B-4E3B-AA73-20880E0C7695}"/>
          </ac:spMkLst>
        </pc:spChg>
        <pc:spChg chg="add mod">
          <ac:chgData name="Kuijken, Geert" userId="066f45cd-d9b4-4317-9248-ab108a66c7e9" providerId="ADAL" clId="{977F7795-FAE8-4379-A190-FA62119BF0BB}" dt="2022-09-20T11:42:26.498" v="4822" actId="12788"/>
          <ac:spMkLst>
            <pc:docMk/>
            <pc:sldMk cId="2944893655" sldId="276"/>
            <ac:spMk id="27" creationId="{20BFDF52-EFBB-4F49-B85B-1268C10271D4}"/>
          </ac:spMkLst>
        </pc:spChg>
        <pc:spChg chg="add mod">
          <ac:chgData name="Kuijken, Geert" userId="066f45cd-d9b4-4317-9248-ab108a66c7e9" providerId="ADAL" clId="{977F7795-FAE8-4379-A190-FA62119BF0BB}" dt="2022-09-20T11:42:37.380" v="4824" actId="12788"/>
          <ac:spMkLst>
            <pc:docMk/>
            <pc:sldMk cId="2944893655" sldId="276"/>
            <ac:spMk id="28" creationId="{E54B90E0-2770-4F1A-85A8-ADF965D10DAD}"/>
          </ac:spMkLst>
        </pc:spChg>
        <pc:spChg chg="add mod">
          <ac:chgData name="Kuijken, Geert" userId="066f45cd-d9b4-4317-9248-ab108a66c7e9" providerId="ADAL" clId="{977F7795-FAE8-4379-A190-FA62119BF0BB}" dt="2022-09-20T11:42:32.693" v="4823" actId="12788"/>
          <ac:spMkLst>
            <pc:docMk/>
            <pc:sldMk cId="2944893655" sldId="276"/>
            <ac:spMk id="29" creationId="{4BC30F3C-6F95-429E-8554-43BA0DC38F23}"/>
          </ac:spMkLst>
        </pc:spChg>
      </pc:sldChg>
      <pc:sldChg chg="modSp add mod ord">
        <pc:chgData name="Kuijken, Geert" userId="066f45cd-d9b4-4317-9248-ab108a66c7e9" providerId="ADAL" clId="{977F7795-FAE8-4379-A190-FA62119BF0BB}" dt="2022-09-19T11:18:35.731" v="83" actId="20577"/>
        <pc:sldMkLst>
          <pc:docMk/>
          <pc:sldMk cId="3746762599" sldId="315"/>
        </pc:sldMkLst>
        <pc:spChg chg="mod">
          <ac:chgData name="Kuijken, Geert" userId="066f45cd-d9b4-4317-9248-ab108a66c7e9" providerId="ADAL" clId="{977F7795-FAE8-4379-A190-FA62119BF0BB}" dt="2022-09-19T11:18:35.731" v="83" actId="20577"/>
          <ac:spMkLst>
            <pc:docMk/>
            <pc:sldMk cId="3746762599" sldId="315"/>
            <ac:spMk id="2" creationId="{6D650731-F75D-4A00-8A26-A472193D371A}"/>
          </ac:spMkLst>
        </pc:spChg>
        <pc:spChg chg="mod">
          <ac:chgData name="Kuijken, Geert" userId="066f45cd-d9b4-4317-9248-ab108a66c7e9" providerId="ADAL" clId="{977F7795-FAE8-4379-A190-FA62119BF0BB}" dt="2022-09-19T11:18:03.926" v="43" actId="20577"/>
          <ac:spMkLst>
            <pc:docMk/>
            <pc:sldMk cId="3746762599" sldId="315"/>
            <ac:spMk id="3" creationId="{940F81D8-5C7D-4F33-A461-CA45B169FF0D}"/>
          </ac:spMkLst>
        </pc:spChg>
        <pc:spChg chg="mod">
          <ac:chgData name="Kuijken, Geert" userId="066f45cd-d9b4-4317-9248-ab108a66c7e9" providerId="ADAL" clId="{977F7795-FAE8-4379-A190-FA62119BF0BB}" dt="2022-09-19T11:18:09.397" v="55" actId="20577"/>
          <ac:spMkLst>
            <pc:docMk/>
            <pc:sldMk cId="3746762599" sldId="315"/>
            <ac:spMk id="4" creationId="{F05E50B2-AB22-4A7A-83F4-EBD278039190}"/>
          </ac:spMkLst>
        </pc:spChg>
      </pc:sldChg>
      <pc:sldChg chg="addSp delSp modSp add mod">
        <pc:chgData name="Kuijken, Geert" userId="066f45cd-d9b4-4317-9248-ab108a66c7e9" providerId="ADAL" clId="{977F7795-FAE8-4379-A190-FA62119BF0BB}" dt="2022-09-20T11:26:40.676" v="4663" actId="5793"/>
        <pc:sldMkLst>
          <pc:docMk/>
          <pc:sldMk cId="2830289165" sldId="318"/>
        </pc:sldMkLst>
        <pc:spChg chg="mod">
          <ac:chgData name="Kuijken, Geert" userId="066f45cd-d9b4-4317-9248-ab108a66c7e9" providerId="ADAL" clId="{977F7795-FAE8-4379-A190-FA62119BF0BB}" dt="2022-09-19T11:21:37.814" v="90" actId="20577"/>
          <ac:spMkLst>
            <pc:docMk/>
            <pc:sldMk cId="2830289165" sldId="318"/>
            <ac:spMk id="2" creationId="{5013D4E0-7036-4B43-91C4-26D575E9C8E1}"/>
          </ac:spMkLst>
        </pc:spChg>
        <pc:spChg chg="del">
          <ac:chgData name="Kuijken, Geert" userId="066f45cd-d9b4-4317-9248-ab108a66c7e9" providerId="ADAL" clId="{977F7795-FAE8-4379-A190-FA62119BF0BB}" dt="2022-09-19T11:27:15.736" v="263" actId="478"/>
          <ac:spMkLst>
            <pc:docMk/>
            <pc:sldMk cId="2830289165" sldId="318"/>
            <ac:spMk id="3" creationId="{0EDD4EC6-6ADB-4F76-AB6F-23DAB25A867E}"/>
          </ac:spMkLst>
        </pc:spChg>
        <pc:spChg chg="del">
          <ac:chgData name="Kuijken, Geert" userId="066f45cd-d9b4-4317-9248-ab108a66c7e9" providerId="ADAL" clId="{977F7795-FAE8-4379-A190-FA62119BF0BB}" dt="2022-09-19T11:27:15.736" v="263" actId="478"/>
          <ac:spMkLst>
            <pc:docMk/>
            <pc:sldMk cId="2830289165" sldId="318"/>
            <ac:spMk id="4" creationId="{CDA9AD42-9200-43C0-8E32-8FC8238070FD}"/>
          </ac:spMkLst>
        </pc:spChg>
        <pc:spChg chg="mod">
          <ac:chgData name="Kuijken, Geert" userId="066f45cd-d9b4-4317-9248-ab108a66c7e9" providerId="ADAL" clId="{977F7795-FAE8-4379-A190-FA62119BF0BB}" dt="2022-09-20T11:26:40.676" v="4663" actId="5793"/>
          <ac:spMkLst>
            <pc:docMk/>
            <pc:sldMk cId="2830289165" sldId="318"/>
            <ac:spMk id="5" creationId="{4B7DB391-BF6F-49AC-B17C-5103ACB40492}"/>
          </ac:spMkLst>
        </pc:spChg>
        <pc:spChg chg="mod">
          <ac:chgData name="Kuijken, Geert" userId="066f45cd-d9b4-4317-9248-ab108a66c7e9" providerId="ADAL" clId="{977F7795-FAE8-4379-A190-FA62119BF0BB}" dt="2022-09-19T11:30:35.235" v="312" actId="20577"/>
          <ac:spMkLst>
            <pc:docMk/>
            <pc:sldMk cId="2830289165" sldId="318"/>
            <ac:spMk id="6" creationId="{B0442BD1-8236-4EAD-8752-7C0104A46FA3}"/>
          </ac:spMkLst>
        </pc:spChg>
        <pc:spChg chg="mod">
          <ac:chgData name="Kuijken, Geert" userId="066f45cd-d9b4-4317-9248-ab108a66c7e9" providerId="ADAL" clId="{977F7795-FAE8-4379-A190-FA62119BF0BB}" dt="2022-09-19T11:30:22.357" v="302" actId="20577"/>
          <ac:spMkLst>
            <pc:docMk/>
            <pc:sldMk cId="2830289165" sldId="318"/>
            <ac:spMk id="7" creationId="{8CE361D4-CD10-4C9A-A742-206CC707739A}"/>
          </ac:spMkLst>
        </pc:spChg>
        <pc:spChg chg="mod">
          <ac:chgData name="Kuijken, Geert" userId="066f45cd-d9b4-4317-9248-ab108a66c7e9" providerId="ADAL" clId="{977F7795-FAE8-4379-A190-FA62119BF0BB}" dt="2022-09-19T11:30:16.451" v="298" actId="20577"/>
          <ac:spMkLst>
            <pc:docMk/>
            <pc:sldMk cId="2830289165" sldId="318"/>
            <ac:spMk id="8" creationId="{D030D224-2468-4BA7-9D67-CE1A06CDEAD0}"/>
          </ac:spMkLst>
        </pc:spChg>
        <pc:spChg chg="add del mod">
          <ac:chgData name="Kuijken, Geert" userId="066f45cd-d9b4-4317-9248-ab108a66c7e9" providerId="ADAL" clId="{977F7795-FAE8-4379-A190-FA62119BF0BB}" dt="2022-09-19T11:27:20.847" v="264" actId="478"/>
          <ac:spMkLst>
            <pc:docMk/>
            <pc:sldMk cId="2830289165" sldId="318"/>
            <ac:spMk id="10" creationId="{3C1A6EBC-BE66-4F67-BC80-FB82B242C83C}"/>
          </ac:spMkLst>
        </pc:spChg>
        <pc:spChg chg="add del mod">
          <ac:chgData name="Kuijken, Geert" userId="066f45cd-d9b4-4317-9248-ab108a66c7e9" providerId="ADAL" clId="{977F7795-FAE8-4379-A190-FA62119BF0BB}" dt="2022-09-19T11:27:20.847" v="264" actId="478"/>
          <ac:spMkLst>
            <pc:docMk/>
            <pc:sldMk cId="2830289165" sldId="318"/>
            <ac:spMk id="12" creationId="{6925FA08-0922-4601-ACE4-AA2504983746}"/>
          </ac:spMkLst>
        </pc:spChg>
      </pc:sldChg>
      <pc:sldChg chg="addSp delSp modSp add mod modAnim chgLayout modNotesTx">
        <pc:chgData name="Kuijken, Geert" userId="066f45cd-d9b4-4317-9248-ab108a66c7e9" providerId="ADAL" clId="{977F7795-FAE8-4379-A190-FA62119BF0BB}" dt="2022-10-04T09:36:38.808" v="6580"/>
        <pc:sldMkLst>
          <pc:docMk/>
          <pc:sldMk cId="362121837" sldId="324"/>
        </pc:sldMkLst>
        <pc:spChg chg="mod ord">
          <ac:chgData name="Kuijken, Geert" userId="066f45cd-d9b4-4317-9248-ab108a66c7e9" providerId="ADAL" clId="{977F7795-FAE8-4379-A190-FA62119BF0BB}" dt="2022-10-04T09:36:38.808" v="6580"/>
          <ac:spMkLst>
            <pc:docMk/>
            <pc:sldMk cId="362121837" sldId="324"/>
            <ac:spMk id="2" creationId="{C2E6911B-5E1E-468B-A174-6EE4E3BF4686}"/>
          </ac:spMkLst>
        </pc:spChg>
        <pc:spChg chg="mod ord">
          <ac:chgData name="Kuijken, Geert" userId="066f45cd-d9b4-4317-9248-ab108a66c7e9" providerId="ADAL" clId="{977F7795-FAE8-4379-A190-FA62119BF0BB}" dt="2022-10-04T09:36:38.808" v="6580"/>
          <ac:spMkLst>
            <pc:docMk/>
            <pc:sldMk cId="362121837" sldId="324"/>
            <ac:spMk id="3" creationId="{0CB4AE93-2F27-46D8-BEAF-7E17C5936AA0}"/>
          </ac:spMkLst>
        </pc:spChg>
        <pc:spChg chg="mod ord">
          <ac:chgData name="Kuijken, Geert" userId="066f45cd-d9b4-4317-9248-ab108a66c7e9" providerId="ADAL" clId="{977F7795-FAE8-4379-A190-FA62119BF0BB}" dt="2022-10-04T09:36:38.808" v="6580"/>
          <ac:spMkLst>
            <pc:docMk/>
            <pc:sldMk cId="362121837" sldId="324"/>
            <ac:spMk id="4" creationId="{00000000-0000-0000-0000-000000000000}"/>
          </ac:spMkLst>
        </pc:spChg>
        <pc:spChg chg="add del mod">
          <ac:chgData name="Kuijken, Geert" userId="066f45cd-d9b4-4317-9248-ab108a66c7e9" providerId="ADAL" clId="{977F7795-FAE8-4379-A190-FA62119BF0BB}" dt="2022-10-04T09:36:38.808" v="6580"/>
          <ac:spMkLst>
            <pc:docMk/>
            <pc:sldMk cId="362121837" sldId="324"/>
            <ac:spMk id="10" creationId="{3262FF7B-9D65-4C72-BA7A-8010072A765A}"/>
          </ac:spMkLst>
        </pc:spChg>
        <pc:spChg chg="mod ord">
          <ac:chgData name="Kuijken, Geert" userId="066f45cd-d9b4-4317-9248-ab108a66c7e9" providerId="ADAL" clId="{977F7795-FAE8-4379-A190-FA62119BF0BB}" dt="2022-09-21T13:50:56.017" v="6139" actId="1076"/>
          <ac:spMkLst>
            <pc:docMk/>
            <pc:sldMk cId="362121837" sldId="324"/>
            <ac:spMk id="10" creationId="{CF09FFBE-EE44-4E6D-881F-4E31B178E03F}"/>
          </ac:spMkLst>
        </pc:spChg>
        <pc:spChg chg="mod">
          <ac:chgData name="Kuijken, Geert" userId="066f45cd-d9b4-4317-9248-ab108a66c7e9" providerId="ADAL" clId="{977F7795-FAE8-4379-A190-FA62119BF0BB}" dt="2022-09-21T13:51:36.230" v="6143" actId="12788"/>
          <ac:spMkLst>
            <pc:docMk/>
            <pc:sldMk cId="362121837" sldId="324"/>
            <ac:spMk id="11" creationId="{ADCB1180-AF21-46D5-A3AC-B8730C749C92}"/>
          </ac:spMkLst>
        </pc:spChg>
        <pc:spChg chg="add mod">
          <ac:chgData name="Kuijken, Geert" userId="066f45cd-d9b4-4317-9248-ab108a66c7e9" providerId="ADAL" clId="{977F7795-FAE8-4379-A190-FA62119BF0BB}" dt="2022-09-21T13:49:59.282" v="6134" actId="207"/>
          <ac:spMkLst>
            <pc:docMk/>
            <pc:sldMk cId="362121837" sldId="324"/>
            <ac:spMk id="18" creationId="{C1B4DDE6-5EF6-47D6-B392-D6824321B952}"/>
          </ac:spMkLst>
        </pc:spChg>
        <pc:spChg chg="mod">
          <ac:chgData name="Kuijken, Geert" userId="066f45cd-d9b4-4317-9248-ab108a66c7e9" providerId="ADAL" clId="{977F7795-FAE8-4379-A190-FA62119BF0BB}" dt="2022-09-21T13:50:33.441" v="6135" actId="12788"/>
          <ac:spMkLst>
            <pc:docMk/>
            <pc:sldMk cId="362121837" sldId="324"/>
            <ac:spMk id="19" creationId="{EB7B9D9C-B65E-4CF7-9ACA-262A06A9E8A2}"/>
          </ac:spMkLst>
        </pc:spChg>
        <pc:spChg chg="mod">
          <ac:chgData name="Kuijken, Geert" userId="066f45cd-d9b4-4317-9248-ab108a66c7e9" providerId="ADAL" clId="{977F7795-FAE8-4379-A190-FA62119BF0BB}" dt="2022-09-21T13:51:04.489" v="6140" actId="12788"/>
          <ac:spMkLst>
            <pc:docMk/>
            <pc:sldMk cId="362121837" sldId="324"/>
            <ac:spMk id="20" creationId="{EAD890AB-4BCF-409F-9A00-694B2DB492A8}"/>
          </ac:spMkLst>
        </pc:spChg>
        <pc:spChg chg="mod">
          <ac:chgData name="Kuijken, Geert" userId="066f45cd-d9b4-4317-9248-ab108a66c7e9" providerId="ADAL" clId="{977F7795-FAE8-4379-A190-FA62119BF0BB}" dt="2022-09-21T13:51:29.128" v="6142" actId="12788"/>
          <ac:spMkLst>
            <pc:docMk/>
            <pc:sldMk cId="362121837" sldId="324"/>
            <ac:spMk id="21" creationId="{3464DACC-E343-4D37-96C2-38B927C1FCF9}"/>
          </ac:spMkLst>
        </pc:spChg>
        <pc:spChg chg="mod">
          <ac:chgData name="Kuijken, Geert" userId="066f45cd-d9b4-4317-9248-ab108a66c7e9" providerId="ADAL" clId="{977F7795-FAE8-4379-A190-FA62119BF0BB}" dt="2022-09-21T13:51:17.772" v="6141" actId="12788"/>
          <ac:spMkLst>
            <pc:docMk/>
            <pc:sldMk cId="362121837" sldId="324"/>
            <ac:spMk id="22" creationId="{9B043767-1D89-43BE-ACAC-2EC5428E4CFD}"/>
          </ac:spMkLst>
        </pc:spChg>
        <pc:spChg chg="mod">
          <ac:chgData name="Kuijken, Geert" userId="066f45cd-d9b4-4317-9248-ab108a66c7e9" providerId="ADAL" clId="{977F7795-FAE8-4379-A190-FA62119BF0BB}" dt="2022-09-21T13:50:33.441" v="6135" actId="12788"/>
          <ac:spMkLst>
            <pc:docMk/>
            <pc:sldMk cId="362121837" sldId="324"/>
            <ac:spMk id="23" creationId="{8317ED9D-4451-4F21-B379-D29CBA1EA746}"/>
          </ac:spMkLst>
        </pc:spChg>
        <pc:spChg chg="add del mod">
          <ac:chgData name="Kuijken, Geert" userId="066f45cd-d9b4-4317-9248-ab108a66c7e9" providerId="ADAL" clId="{977F7795-FAE8-4379-A190-FA62119BF0BB}" dt="2022-09-19T12:23:56.214" v="1870"/>
          <ac:spMkLst>
            <pc:docMk/>
            <pc:sldMk cId="362121837" sldId="324"/>
            <ac:spMk id="33" creationId="{D1C81328-9F16-4EAE-8FD4-E48FAAEF37EB}"/>
          </ac:spMkLst>
        </pc:spChg>
        <pc:spChg chg="add del mod">
          <ac:chgData name="Kuijken, Geert" userId="066f45cd-d9b4-4317-9248-ab108a66c7e9" providerId="ADAL" clId="{977F7795-FAE8-4379-A190-FA62119BF0BB}" dt="2022-10-04T09:36:38.808" v="6580"/>
          <ac:spMkLst>
            <pc:docMk/>
            <pc:sldMk cId="362121837" sldId="324"/>
            <ac:spMk id="33" creationId="{FB7E530C-54AB-46E8-B1F2-70DF90992908}"/>
          </ac:spMkLst>
        </pc:spChg>
        <pc:spChg chg="add del mod">
          <ac:chgData name="Kuijken, Geert" userId="066f45cd-d9b4-4317-9248-ab108a66c7e9" providerId="ADAL" clId="{977F7795-FAE8-4379-A190-FA62119BF0BB}" dt="2022-10-04T09:36:38.808" v="6580"/>
          <ac:spMkLst>
            <pc:docMk/>
            <pc:sldMk cId="362121837" sldId="324"/>
            <ac:spMk id="34" creationId="{395C00B7-8A0D-4F99-A8ED-3C0EEA839966}"/>
          </ac:spMkLst>
        </pc:spChg>
        <pc:spChg chg="add del mod">
          <ac:chgData name="Kuijken, Geert" userId="066f45cd-d9b4-4317-9248-ab108a66c7e9" providerId="ADAL" clId="{977F7795-FAE8-4379-A190-FA62119BF0BB}" dt="2022-09-19T12:23:56.214" v="1870"/>
          <ac:spMkLst>
            <pc:docMk/>
            <pc:sldMk cId="362121837" sldId="324"/>
            <ac:spMk id="34" creationId="{9F5E08AF-21D5-4899-84EF-687A79DBC826}"/>
          </ac:spMkLst>
        </pc:spChg>
        <pc:spChg chg="add del mod">
          <ac:chgData name="Kuijken, Geert" userId="066f45cd-d9b4-4317-9248-ab108a66c7e9" providerId="ADAL" clId="{977F7795-FAE8-4379-A190-FA62119BF0BB}" dt="2022-09-19T12:23:56.214" v="1870"/>
          <ac:spMkLst>
            <pc:docMk/>
            <pc:sldMk cId="362121837" sldId="324"/>
            <ac:spMk id="35" creationId="{02D4BA3F-8034-4DDD-8318-DC478A5BEE0A}"/>
          </ac:spMkLst>
        </pc:spChg>
        <pc:spChg chg="add del mod">
          <ac:chgData name="Kuijken, Geert" userId="066f45cd-d9b4-4317-9248-ab108a66c7e9" providerId="ADAL" clId="{977F7795-FAE8-4379-A190-FA62119BF0BB}" dt="2022-09-19T12:23:56.214" v="1870"/>
          <ac:spMkLst>
            <pc:docMk/>
            <pc:sldMk cId="362121837" sldId="324"/>
            <ac:spMk id="36" creationId="{FEEB2291-4A01-4BF7-B066-208A0F7C2658}"/>
          </ac:spMkLst>
        </pc:spChg>
        <pc:spChg chg="mod">
          <ac:chgData name="Kuijken, Geert" userId="066f45cd-d9b4-4317-9248-ab108a66c7e9" providerId="ADAL" clId="{977F7795-FAE8-4379-A190-FA62119BF0BB}" dt="2022-09-21T13:51:36.230" v="6143" actId="12788"/>
          <ac:spMkLst>
            <pc:docMk/>
            <pc:sldMk cId="362121837" sldId="324"/>
            <ac:spMk id="37" creationId="{15516898-5579-4F97-BFB4-038F5DB7D0BB}"/>
          </ac:spMkLst>
        </pc:spChg>
        <pc:spChg chg="add del mod">
          <ac:chgData name="Kuijken, Geert" userId="066f45cd-d9b4-4317-9248-ab108a66c7e9" providerId="ADAL" clId="{977F7795-FAE8-4379-A190-FA62119BF0BB}" dt="2022-09-19T13:01:27.383" v="3167"/>
          <ac:spMkLst>
            <pc:docMk/>
            <pc:sldMk cId="362121837" sldId="324"/>
            <ac:spMk id="38" creationId="{6F24A367-D10D-45DF-B6F0-8A8699185D41}"/>
          </ac:spMkLst>
        </pc:spChg>
        <pc:spChg chg="add del mod">
          <ac:chgData name="Kuijken, Geert" userId="066f45cd-d9b4-4317-9248-ab108a66c7e9" providerId="ADAL" clId="{977F7795-FAE8-4379-A190-FA62119BF0BB}" dt="2022-09-19T13:01:27.383" v="3167"/>
          <ac:spMkLst>
            <pc:docMk/>
            <pc:sldMk cId="362121837" sldId="324"/>
            <ac:spMk id="39" creationId="{EE3DEC60-6EE4-4D98-A656-229F65477F2D}"/>
          </ac:spMkLst>
        </pc:spChg>
        <pc:spChg chg="add del mod">
          <ac:chgData name="Kuijken, Geert" userId="066f45cd-d9b4-4317-9248-ab108a66c7e9" providerId="ADAL" clId="{977F7795-FAE8-4379-A190-FA62119BF0BB}" dt="2022-09-19T13:01:27.383" v="3167"/>
          <ac:spMkLst>
            <pc:docMk/>
            <pc:sldMk cId="362121837" sldId="324"/>
            <ac:spMk id="40" creationId="{93318CB3-20DF-4E83-A6B9-03CA1DFB1EAA}"/>
          </ac:spMkLst>
        </pc:spChg>
        <pc:spChg chg="add del mod">
          <ac:chgData name="Kuijken, Geert" userId="066f45cd-d9b4-4317-9248-ab108a66c7e9" providerId="ADAL" clId="{977F7795-FAE8-4379-A190-FA62119BF0BB}" dt="2022-09-19T13:01:27.383" v="3167"/>
          <ac:spMkLst>
            <pc:docMk/>
            <pc:sldMk cId="362121837" sldId="324"/>
            <ac:spMk id="41" creationId="{05B1BCF7-0980-4997-89DB-7E8CD56C071F}"/>
          </ac:spMkLst>
        </pc:spChg>
        <pc:spChg chg="mod">
          <ac:chgData name="Kuijken, Geert" userId="066f45cd-d9b4-4317-9248-ab108a66c7e9" providerId="ADAL" clId="{977F7795-FAE8-4379-A190-FA62119BF0BB}" dt="2022-09-21T13:50:33.441" v="6135" actId="12788"/>
          <ac:spMkLst>
            <pc:docMk/>
            <pc:sldMk cId="362121837" sldId="324"/>
            <ac:spMk id="45" creationId="{2D8C4226-1F86-4563-B1A4-8175D8F3C218}"/>
          </ac:spMkLst>
        </pc:spChg>
        <pc:spChg chg="mod">
          <ac:chgData name="Kuijken, Geert" userId="066f45cd-d9b4-4317-9248-ab108a66c7e9" providerId="ADAL" clId="{977F7795-FAE8-4379-A190-FA62119BF0BB}" dt="2022-09-21T13:51:04.489" v="6140" actId="12788"/>
          <ac:spMkLst>
            <pc:docMk/>
            <pc:sldMk cId="362121837" sldId="324"/>
            <ac:spMk id="46" creationId="{BFC23835-6945-4C1F-B9FE-3C33A8587804}"/>
          </ac:spMkLst>
        </pc:spChg>
        <pc:spChg chg="mod">
          <ac:chgData name="Kuijken, Geert" userId="066f45cd-d9b4-4317-9248-ab108a66c7e9" providerId="ADAL" clId="{977F7795-FAE8-4379-A190-FA62119BF0BB}" dt="2022-09-21T13:51:29.128" v="6142" actId="12788"/>
          <ac:spMkLst>
            <pc:docMk/>
            <pc:sldMk cId="362121837" sldId="324"/>
            <ac:spMk id="47" creationId="{09AE52EB-5789-4D61-8EC4-87213E7D6C40}"/>
          </ac:spMkLst>
        </pc:spChg>
        <pc:spChg chg="mod">
          <ac:chgData name="Kuijken, Geert" userId="066f45cd-d9b4-4317-9248-ab108a66c7e9" providerId="ADAL" clId="{977F7795-FAE8-4379-A190-FA62119BF0BB}" dt="2022-09-21T13:50:50.141" v="6137" actId="12788"/>
          <ac:spMkLst>
            <pc:docMk/>
            <pc:sldMk cId="362121837" sldId="324"/>
            <ac:spMk id="71" creationId="{FE340196-03BA-46E8-9F24-18FF9EE24C2E}"/>
          </ac:spMkLst>
        </pc:spChg>
        <pc:spChg chg="mod">
          <ac:chgData name="Kuijken, Geert" userId="066f45cd-d9b4-4317-9248-ab108a66c7e9" providerId="ADAL" clId="{977F7795-FAE8-4379-A190-FA62119BF0BB}" dt="2022-09-21T13:51:29.128" v="6142" actId="12788"/>
          <ac:spMkLst>
            <pc:docMk/>
            <pc:sldMk cId="362121837" sldId="324"/>
            <ac:spMk id="72" creationId="{69E5EC57-AFD1-4E67-A2D6-3EC5D1DA0FB1}"/>
          </ac:spMkLst>
        </pc:spChg>
        <pc:spChg chg="mod">
          <ac:chgData name="Kuijken, Geert" userId="066f45cd-d9b4-4317-9248-ab108a66c7e9" providerId="ADAL" clId="{977F7795-FAE8-4379-A190-FA62119BF0BB}" dt="2022-09-21T13:50:33.441" v="6135" actId="12788"/>
          <ac:spMkLst>
            <pc:docMk/>
            <pc:sldMk cId="362121837" sldId="324"/>
            <ac:spMk id="73" creationId="{7F0921FC-1573-409F-999C-D930B76A4F35}"/>
          </ac:spMkLst>
        </pc:spChg>
        <pc:spChg chg="mod">
          <ac:chgData name="Kuijken, Geert" userId="066f45cd-d9b4-4317-9248-ab108a66c7e9" providerId="ADAL" clId="{977F7795-FAE8-4379-A190-FA62119BF0BB}" dt="2022-09-21T13:51:17.772" v="6141" actId="12788"/>
          <ac:spMkLst>
            <pc:docMk/>
            <pc:sldMk cId="362121837" sldId="324"/>
            <ac:spMk id="74" creationId="{A35ED664-D811-4577-9CEC-4CC008AC12CC}"/>
          </ac:spMkLst>
        </pc:spChg>
        <pc:spChg chg="mod">
          <ac:chgData name="Kuijken, Geert" userId="066f45cd-d9b4-4317-9248-ab108a66c7e9" providerId="ADAL" clId="{977F7795-FAE8-4379-A190-FA62119BF0BB}" dt="2022-09-21T13:50:50.141" v="6137" actId="12788"/>
          <ac:spMkLst>
            <pc:docMk/>
            <pc:sldMk cId="362121837" sldId="324"/>
            <ac:spMk id="75" creationId="{9535A77D-AE71-4E44-A7B4-788312640162}"/>
          </ac:spMkLst>
        </pc:spChg>
        <pc:spChg chg="mod">
          <ac:chgData name="Kuijken, Geert" userId="066f45cd-d9b4-4317-9248-ab108a66c7e9" providerId="ADAL" clId="{977F7795-FAE8-4379-A190-FA62119BF0BB}" dt="2022-09-21T13:50:50.141" v="6137" actId="12788"/>
          <ac:spMkLst>
            <pc:docMk/>
            <pc:sldMk cId="362121837" sldId="324"/>
            <ac:spMk id="76" creationId="{875A8E53-7ECB-4B8F-8D2E-E70E81AF3881}"/>
          </ac:spMkLst>
        </pc:spChg>
        <pc:spChg chg="mod">
          <ac:chgData name="Kuijken, Geert" userId="066f45cd-d9b4-4317-9248-ab108a66c7e9" providerId="ADAL" clId="{977F7795-FAE8-4379-A190-FA62119BF0BB}" dt="2022-09-21T13:50:50.141" v="6137" actId="12788"/>
          <ac:spMkLst>
            <pc:docMk/>
            <pc:sldMk cId="362121837" sldId="324"/>
            <ac:spMk id="77" creationId="{93EC4E3B-FC98-46F3-8D73-7AE55D9945A9}"/>
          </ac:spMkLst>
        </pc:spChg>
        <pc:spChg chg="mod">
          <ac:chgData name="Kuijken, Geert" userId="066f45cd-d9b4-4317-9248-ab108a66c7e9" providerId="ADAL" clId="{977F7795-FAE8-4379-A190-FA62119BF0BB}" dt="2022-09-19T12:23:52.758" v="1869" actId="1036"/>
          <ac:spMkLst>
            <pc:docMk/>
            <pc:sldMk cId="362121837" sldId="324"/>
            <ac:spMk id="80" creationId="{68357CF0-67FF-4C45-9926-73E0476D776A}"/>
          </ac:spMkLst>
        </pc:spChg>
        <pc:spChg chg="mod">
          <ac:chgData name="Kuijken, Geert" userId="066f45cd-d9b4-4317-9248-ab108a66c7e9" providerId="ADAL" clId="{977F7795-FAE8-4379-A190-FA62119BF0BB}" dt="2022-09-19T12:23:52.758" v="1869" actId="1036"/>
          <ac:spMkLst>
            <pc:docMk/>
            <pc:sldMk cId="362121837" sldId="324"/>
            <ac:spMk id="83" creationId="{C0FB4172-AE69-4489-9D28-44D4B3A0E952}"/>
          </ac:spMkLst>
        </pc:spChg>
        <pc:spChg chg="mod">
          <ac:chgData name="Kuijken, Geert" userId="066f45cd-d9b4-4317-9248-ab108a66c7e9" providerId="ADAL" clId="{977F7795-FAE8-4379-A190-FA62119BF0BB}" dt="2022-09-19T12:23:52.758" v="1869" actId="1036"/>
          <ac:spMkLst>
            <pc:docMk/>
            <pc:sldMk cId="362121837" sldId="324"/>
            <ac:spMk id="86" creationId="{ED4A561F-F265-46D1-BDF2-A67CC1DCC26B}"/>
          </ac:spMkLst>
        </pc:spChg>
        <pc:spChg chg="mod">
          <ac:chgData name="Kuijken, Geert" userId="066f45cd-d9b4-4317-9248-ab108a66c7e9" providerId="ADAL" clId="{977F7795-FAE8-4379-A190-FA62119BF0BB}" dt="2022-09-19T12:23:52.758" v="1869" actId="1036"/>
          <ac:spMkLst>
            <pc:docMk/>
            <pc:sldMk cId="362121837" sldId="324"/>
            <ac:spMk id="89" creationId="{C43B8E16-1FCB-45E4-AECE-F119C1D2E417}"/>
          </ac:spMkLst>
        </pc:spChg>
        <pc:spChg chg="mod">
          <ac:chgData name="Kuijken, Geert" userId="066f45cd-d9b4-4317-9248-ab108a66c7e9" providerId="ADAL" clId="{977F7795-FAE8-4379-A190-FA62119BF0BB}" dt="2022-09-19T12:23:52.758" v="1869" actId="1036"/>
          <ac:spMkLst>
            <pc:docMk/>
            <pc:sldMk cId="362121837" sldId="324"/>
            <ac:spMk id="95" creationId="{7A286285-1E32-4DB6-9097-FB3DDA31ECFA}"/>
          </ac:spMkLst>
        </pc:spChg>
        <pc:spChg chg="mod">
          <ac:chgData name="Kuijken, Geert" userId="066f45cd-d9b4-4317-9248-ab108a66c7e9" providerId="ADAL" clId="{977F7795-FAE8-4379-A190-FA62119BF0BB}" dt="2022-09-19T12:23:52.758" v="1869" actId="1036"/>
          <ac:spMkLst>
            <pc:docMk/>
            <pc:sldMk cId="362121837" sldId="324"/>
            <ac:spMk id="96" creationId="{7E67A396-AC68-4C8E-BD39-90007B10444A}"/>
          </ac:spMkLst>
        </pc:spChg>
        <pc:spChg chg="mod">
          <ac:chgData name="Kuijken, Geert" userId="066f45cd-d9b4-4317-9248-ab108a66c7e9" providerId="ADAL" clId="{977F7795-FAE8-4379-A190-FA62119BF0BB}" dt="2022-09-19T12:23:52.758" v="1869" actId="1036"/>
          <ac:spMkLst>
            <pc:docMk/>
            <pc:sldMk cId="362121837" sldId="324"/>
            <ac:spMk id="97" creationId="{EF4C4E06-9227-473D-B1D1-ADA60F8C37C3}"/>
          </ac:spMkLst>
        </pc:spChg>
        <pc:spChg chg="mod">
          <ac:chgData name="Kuijken, Geert" userId="066f45cd-d9b4-4317-9248-ab108a66c7e9" providerId="ADAL" clId="{977F7795-FAE8-4379-A190-FA62119BF0BB}" dt="2022-09-19T12:23:52.758" v="1869" actId="1036"/>
          <ac:spMkLst>
            <pc:docMk/>
            <pc:sldMk cId="362121837" sldId="324"/>
            <ac:spMk id="98" creationId="{F8734610-2A7A-4854-A1B8-C03204D540E9}"/>
          </ac:spMkLst>
        </pc:spChg>
        <pc:spChg chg="mod">
          <ac:chgData name="Kuijken, Geert" userId="066f45cd-d9b4-4317-9248-ab108a66c7e9" providerId="ADAL" clId="{977F7795-FAE8-4379-A190-FA62119BF0BB}" dt="2022-09-19T12:23:52.758" v="1869" actId="1036"/>
          <ac:spMkLst>
            <pc:docMk/>
            <pc:sldMk cId="362121837" sldId="324"/>
            <ac:spMk id="99" creationId="{2F7C03F3-AFFC-4D41-928B-61D34FD7AD4B}"/>
          </ac:spMkLst>
        </pc:spChg>
        <pc:spChg chg="mod">
          <ac:chgData name="Kuijken, Geert" userId="066f45cd-d9b4-4317-9248-ab108a66c7e9" providerId="ADAL" clId="{977F7795-FAE8-4379-A190-FA62119BF0BB}" dt="2022-09-21T13:50:50.141" v="6137" actId="12788"/>
          <ac:spMkLst>
            <pc:docMk/>
            <pc:sldMk cId="362121837" sldId="324"/>
            <ac:spMk id="101" creationId="{BFCF2FE0-5545-4EA3-9E06-19448B703C1F}"/>
          </ac:spMkLst>
        </pc:spChg>
        <pc:spChg chg="mod">
          <ac:chgData name="Kuijken, Geert" userId="066f45cd-d9b4-4317-9248-ab108a66c7e9" providerId="ADAL" clId="{977F7795-FAE8-4379-A190-FA62119BF0BB}" dt="2022-09-19T12:23:52.758" v="1869" actId="1036"/>
          <ac:spMkLst>
            <pc:docMk/>
            <pc:sldMk cId="362121837" sldId="324"/>
            <ac:spMk id="128" creationId="{1A2150FD-490F-4322-A5D8-59ED456464A2}"/>
          </ac:spMkLst>
        </pc:spChg>
        <pc:spChg chg="mod">
          <ac:chgData name="Kuijken, Geert" userId="066f45cd-d9b4-4317-9248-ab108a66c7e9" providerId="ADAL" clId="{977F7795-FAE8-4379-A190-FA62119BF0BB}" dt="2022-09-19T12:23:52.758" v="1869" actId="1036"/>
          <ac:spMkLst>
            <pc:docMk/>
            <pc:sldMk cId="362121837" sldId="324"/>
            <ac:spMk id="129" creationId="{6F882FE5-50AB-4856-9B44-E7A190B07980}"/>
          </ac:spMkLst>
        </pc:spChg>
        <pc:spChg chg="mod">
          <ac:chgData name="Kuijken, Geert" userId="066f45cd-d9b4-4317-9248-ab108a66c7e9" providerId="ADAL" clId="{977F7795-FAE8-4379-A190-FA62119BF0BB}" dt="2022-09-19T12:23:52.758" v="1869" actId="1036"/>
          <ac:spMkLst>
            <pc:docMk/>
            <pc:sldMk cId="362121837" sldId="324"/>
            <ac:spMk id="130" creationId="{F0FA2384-34A2-4C3E-835F-3623B4A282CB}"/>
          </ac:spMkLst>
        </pc:spChg>
        <pc:grpChg chg="mod">
          <ac:chgData name="Kuijken, Geert" userId="066f45cd-d9b4-4317-9248-ab108a66c7e9" providerId="ADAL" clId="{977F7795-FAE8-4379-A190-FA62119BF0BB}" dt="2022-09-21T13:51:29.128" v="6142" actId="12788"/>
          <ac:grpSpMkLst>
            <pc:docMk/>
            <pc:sldMk cId="362121837" sldId="324"/>
            <ac:grpSpMk id="25" creationId="{1F3B6037-4B21-44CD-AB18-C14A70DAFA90}"/>
          </ac:grpSpMkLst>
        </pc:grpChg>
        <pc:grpChg chg="mod">
          <ac:chgData name="Kuijken, Geert" userId="066f45cd-d9b4-4317-9248-ab108a66c7e9" providerId="ADAL" clId="{977F7795-FAE8-4379-A190-FA62119BF0BB}" dt="2022-09-21T13:50:50.141" v="6137" actId="12788"/>
          <ac:grpSpMkLst>
            <pc:docMk/>
            <pc:sldMk cId="362121837" sldId="324"/>
            <ac:grpSpMk id="48" creationId="{DFA990EC-8599-4656-B417-DFC0245EE6A2}"/>
          </ac:grpSpMkLst>
        </pc:grpChg>
        <pc:grpChg chg="mod">
          <ac:chgData name="Kuijken, Geert" userId="066f45cd-d9b4-4317-9248-ab108a66c7e9" providerId="ADAL" clId="{977F7795-FAE8-4379-A190-FA62119BF0BB}" dt="2022-09-21T13:50:50.141" v="6137" actId="12788"/>
          <ac:grpSpMkLst>
            <pc:docMk/>
            <pc:sldMk cId="362121837" sldId="324"/>
            <ac:grpSpMk id="53" creationId="{3548CF3B-D983-4EF3-BB01-18A3365F482A}"/>
          </ac:grpSpMkLst>
        </pc:grpChg>
        <pc:grpChg chg="mod">
          <ac:chgData name="Kuijken, Geert" userId="066f45cd-d9b4-4317-9248-ab108a66c7e9" providerId="ADAL" clId="{977F7795-FAE8-4379-A190-FA62119BF0BB}" dt="2022-09-21T13:50:50.141" v="6137" actId="12788"/>
          <ac:grpSpMkLst>
            <pc:docMk/>
            <pc:sldMk cId="362121837" sldId="324"/>
            <ac:grpSpMk id="58" creationId="{D482E30C-00A5-4899-9066-C6FD15098FDE}"/>
          </ac:grpSpMkLst>
        </pc:grpChg>
        <pc:grpChg chg="mod">
          <ac:chgData name="Kuijken, Geert" userId="066f45cd-d9b4-4317-9248-ab108a66c7e9" providerId="ADAL" clId="{977F7795-FAE8-4379-A190-FA62119BF0BB}" dt="2022-09-21T13:50:50.141" v="6137" actId="12788"/>
          <ac:grpSpMkLst>
            <pc:docMk/>
            <pc:sldMk cId="362121837" sldId="324"/>
            <ac:grpSpMk id="102" creationId="{926AFB29-F98B-4E68-BA24-F4434C33F40A}"/>
          </ac:grpSpMkLst>
        </pc:grpChg>
        <pc:picChg chg="mod">
          <ac:chgData name="Kuijken, Geert" userId="066f45cd-d9b4-4317-9248-ab108a66c7e9" providerId="ADAL" clId="{977F7795-FAE8-4379-A190-FA62119BF0BB}" dt="2022-09-19T12:23:52.758" v="1869" actId="1036"/>
          <ac:picMkLst>
            <pc:docMk/>
            <pc:sldMk cId="362121837" sldId="324"/>
            <ac:picMk id="12" creationId="{40CB6069-7C1D-45BB-A3AC-26292A77DC27}"/>
          </ac:picMkLst>
        </pc:picChg>
        <pc:cxnChg chg="mod">
          <ac:chgData name="Kuijken, Geert" userId="066f45cd-d9b4-4317-9248-ab108a66c7e9" providerId="ADAL" clId="{977F7795-FAE8-4379-A190-FA62119BF0BB}" dt="2022-09-19T12:26:45.623" v="2043" actId="208"/>
          <ac:cxnSpMkLst>
            <pc:docMk/>
            <pc:sldMk cId="362121837" sldId="324"/>
            <ac:cxnSpMk id="5" creationId="{5651623B-55FD-42E6-852B-655043E013F8}"/>
          </ac:cxnSpMkLst>
        </pc:cxnChg>
        <pc:cxnChg chg="mod">
          <ac:chgData name="Kuijken, Geert" userId="066f45cd-d9b4-4317-9248-ab108a66c7e9" providerId="ADAL" clId="{977F7795-FAE8-4379-A190-FA62119BF0BB}" dt="2022-09-19T12:26:45.623" v="2043" actId="208"/>
          <ac:cxnSpMkLst>
            <pc:docMk/>
            <pc:sldMk cId="362121837" sldId="324"/>
            <ac:cxnSpMk id="6" creationId="{91F68DBC-8EA9-49A4-AECD-25F4D0DB5EC3}"/>
          </ac:cxnSpMkLst>
        </pc:cxnChg>
        <pc:cxnChg chg="mod">
          <ac:chgData name="Kuijken, Geert" userId="066f45cd-d9b4-4317-9248-ab108a66c7e9" providerId="ADAL" clId="{977F7795-FAE8-4379-A190-FA62119BF0BB}" dt="2022-09-19T12:26:45.623" v="2043" actId="208"/>
          <ac:cxnSpMkLst>
            <pc:docMk/>
            <pc:sldMk cId="362121837" sldId="324"/>
            <ac:cxnSpMk id="7" creationId="{856AC6C8-0D2D-45A9-9861-B55AD651B144}"/>
          </ac:cxnSpMkLst>
        </pc:cxnChg>
        <pc:cxnChg chg="mod">
          <ac:chgData name="Kuijken, Geert" userId="066f45cd-d9b4-4317-9248-ab108a66c7e9" providerId="ADAL" clId="{977F7795-FAE8-4379-A190-FA62119BF0BB}" dt="2022-09-19T12:26:45.623" v="2043" actId="208"/>
          <ac:cxnSpMkLst>
            <pc:docMk/>
            <pc:sldMk cId="362121837" sldId="324"/>
            <ac:cxnSpMk id="8" creationId="{D439CB40-3BF2-42D4-B06B-E4B62D8722F2}"/>
          </ac:cxnSpMkLst>
        </pc:cxnChg>
        <pc:cxnChg chg="mod">
          <ac:chgData name="Kuijken, Geert" userId="066f45cd-d9b4-4317-9248-ab108a66c7e9" providerId="ADAL" clId="{977F7795-FAE8-4379-A190-FA62119BF0BB}" dt="2022-09-19T12:26:45.623" v="2043" actId="208"/>
          <ac:cxnSpMkLst>
            <pc:docMk/>
            <pc:sldMk cId="362121837" sldId="324"/>
            <ac:cxnSpMk id="9" creationId="{2654F72A-6B6A-45E1-B7A5-D7A7529F97D1}"/>
          </ac:cxnSpMkLst>
        </pc:cxnChg>
        <pc:cxnChg chg="mod">
          <ac:chgData name="Kuijken, Geert" userId="066f45cd-d9b4-4317-9248-ab108a66c7e9" providerId="ADAL" clId="{977F7795-FAE8-4379-A190-FA62119BF0BB}" dt="2022-09-21T13:51:04.489" v="6140" actId="12788"/>
          <ac:cxnSpMkLst>
            <pc:docMk/>
            <pc:sldMk cId="362121837" sldId="324"/>
            <ac:cxnSpMk id="13" creationId="{889D9E93-CC0C-4C2B-B58A-26A2F978F678}"/>
          </ac:cxnSpMkLst>
        </pc:cxnChg>
        <pc:cxnChg chg="mod">
          <ac:chgData name="Kuijken, Geert" userId="066f45cd-d9b4-4317-9248-ab108a66c7e9" providerId="ADAL" clId="{977F7795-FAE8-4379-A190-FA62119BF0BB}" dt="2022-09-21T13:50:33.441" v="6135" actId="12788"/>
          <ac:cxnSpMkLst>
            <pc:docMk/>
            <pc:sldMk cId="362121837" sldId="324"/>
            <ac:cxnSpMk id="14" creationId="{05762373-75E7-4D04-BEB8-B61EA5074FAC}"/>
          </ac:cxnSpMkLst>
        </pc:cxnChg>
        <pc:cxnChg chg="mod">
          <ac:chgData name="Kuijken, Geert" userId="066f45cd-d9b4-4317-9248-ab108a66c7e9" providerId="ADAL" clId="{977F7795-FAE8-4379-A190-FA62119BF0BB}" dt="2022-09-21T13:50:33.441" v="6135" actId="12788"/>
          <ac:cxnSpMkLst>
            <pc:docMk/>
            <pc:sldMk cId="362121837" sldId="324"/>
            <ac:cxnSpMk id="15" creationId="{70D8F85C-07FC-449C-AF48-9C30CF2265FB}"/>
          </ac:cxnSpMkLst>
        </pc:cxnChg>
        <pc:cxnChg chg="mod">
          <ac:chgData name="Kuijken, Geert" userId="066f45cd-d9b4-4317-9248-ab108a66c7e9" providerId="ADAL" clId="{977F7795-FAE8-4379-A190-FA62119BF0BB}" dt="2022-09-21T13:51:17.772" v="6141" actId="12788"/>
          <ac:cxnSpMkLst>
            <pc:docMk/>
            <pc:sldMk cId="362121837" sldId="324"/>
            <ac:cxnSpMk id="16" creationId="{FE3094AB-387B-4817-A075-18BED0C4BF2B}"/>
          </ac:cxnSpMkLst>
        </pc:cxnChg>
        <pc:cxnChg chg="mod">
          <ac:chgData name="Kuijken, Geert" userId="066f45cd-d9b4-4317-9248-ab108a66c7e9" providerId="ADAL" clId="{977F7795-FAE8-4379-A190-FA62119BF0BB}" dt="2022-09-21T13:51:17.772" v="6141" actId="12788"/>
          <ac:cxnSpMkLst>
            <pc:docMk/>
            <pc:sldMk cId="362121837" sldId="324"/>
            <ac:cxnSpMk id="17" creationId="{6DFADEF7-EA05-48C5-9057-ABEB6413DDAC}"/>
          </ac:cxnSpMkLst>
        </pc:cxnChg>
        <pc:cxnChg chg="mod">
          <ac:chgData name="Kuijken, Geert" userId="066f45cd-d9b4-4317-9248-ab108a66c7e9" providerId="ADAL" clId="{977F7795-FAE8-4379-A190-FA62119BF0BB}" dt="2022-09-21T13:50:33.441" v="6135" actId="12788"/>
          <ac:cxnSpMkLst>
            <pc:docMk/>
            <pc:sldMk cId="362121837" sldId="324"/>
            <ac:cxnSpMk id="24" creationId="{4EAD2639-727A-4B9D-AA09-EBFC8885A608}"/>
          </ac:cxnSpMkLst>
        </pc:cxnChg>
        <pc:cxnChg chg="mod">
          <ac:chgData name="Kuijken, Geert" userId="066f45cd-d9b4-4317-9248-ab108a66c7e9" providerId="ADAL" clId="{977F7795-FAE8-4379-A190-FA62119BF0BB}" dt="2022-09-21T13:51:29.128" v="6142" actId="12788"/>
          <ac:cxnSpMkLst>
            <pc:docMk/>
            <pc:sldMk cId="362121837" sldId="324"/>
            <ac:cxnSpMk id="30" creationId="{241F6591-8DFB-4673-85D7-2D0614C26F5F}"/>
          </ac:cxnSpMkLst>
        </pc:cxnChg>
        <pc:cxnChg chg="mod">
          <ac:chgData name="Kuijken, Geert" userId="066f45cd-d9b4-4317-9248-ab108a66c7e9" providerId="ADAL" clId="{977F7795-FAE8-4379-A190-FA62119BF0BB}" dt="2022-09-21T13:51:17.772" v="6141" actId="12788"/>
          <ac:cxnSpMkLst>
            <pc:docMk/>
            <pc:sldMk cId="362121837" sldId="324"/>
            <ac:cxnSpMk id="31" creationId="{607ACB92-6739-45FE-93EC-D5FBC7D968CD}"/>
          </ac:cxnSpMkLst>
        </pc:cxnChg>
        <pc:cxnChg chg="mod">
          <ac:chgData name="Kuijken, Geert" userId="066f45cd-d9b4-4317-9248-ab108a66c7e9" providerId="ADAL" clId="{977F7795-FAE8-4379-A190-FA62119BF0BB}" dt="2022-09-21T13:50:33.441" v="6135" actId="12788"/>
          <ac:cxnSpMkLst>
            <pc:docMk/>
            <pc:sldMk cId="362121837" sldId="324"/>
            <ac:cxnSpMk id="32" creationId="{12671F0F-DBAF-48FF-BC4F-4FA847C95CE7}"/>
          </ac:cxnSpMkLst>
        </pc:cxnChg>
      </pc:sldChg>
      <pc:sldChg chg="modSp add mod ord">
        <pc:chgData name="Kuijken, Geert" userId="066f45cd-d9b4-4317-9248-ab108a66c7e9" providerId="ADAL" clId="{977F7795-FAE8-4379-A190-FA62119BF0BB}" dt="2022-10-04T09:18:34.028" v="6542" actId="552"/>
        <pc:sldMkLst>
          <pc:docMk/>
          <pc:sldMk cId="2603140170" sldId="384"/>
        </pc:sldMkLst>
        <pc:spChg chg="mod">
          <ac:chgData name="Kuijken, Geert" userId="066f45cd-d9b4-4317-9248-ab108a66c7e9" providerId="ADAL" clId="{977F7795-FAE8-4379-A190-FA62119BF0BB}" dt="2022-09-19T12:18:54.200" v="1696" actId="20577"/>
          <ac:spMkLst>
            <pc:docMk/>
            <pc:sldMk cId="2603140170" sldId="384"/>
            <ac:spMk id="17" creationId="{00000000-0000-0000-0000-000000000000}"/>
          </ac:spMkLst>
        </pc:spChg>
        <pc:spChg chg="mod">
          <ac:chgData name="Kuijken, Geert" userId="066f45cd-d9b4-4317-9248-ab108a66c7e9" providerId="ADAL" clId="{977F7795-FAE8-4379-A190-FA62119BF0BB}" dt="2022-10-04T09:18:34.028" v="6542" actId="552"/>
          <ac:spMkLst>
            <pc:docMk/>
            <pc:sldMk cId="2603140170" sldId="384"/>
            <ac:spMk id="26" creationId="{C5ACC210-7D86-48BF-9D43-53C89791C9AF}"/>
          </ac:spMkLst>
        </pc:spChg>
        <pc:spChg chg="mod">
          <ac:chgData name="Kuijken, Geert" userId="066f45cd-d9b4-4317-9248-ab108a66c7e9" providerId="ADAL" clId="{977F7795-FAE8-4379-A190-FA62119BF0BB}" dt="2022-09-21T13:46:55.927" v="6073" actId="1036"/>
          <ac:spMkLst>
            <pc:docMk/>
            <pc:sldMk cId="2603140170" sldId="384"/>
            <ac:spMk id="52" creationId="{F6D33A69-BDAB-4E11-95E3-B6B66F98AB5D}"/>
          </ac:spMkLst>
        </pc:spChg>
        <pc:spChg chg="mod">
          <ac:chgData name="Kuijken, Geert" userId="066f45cd-d9b4-4317-9248-ab108a66c7e9" providerId="ADAL" clId="{977F7795-FAE8-4379-A190-FA62119BF0BB}" dt="2022-09-21T13:46:55.927" v="6073" actId="1036"/>
          <ac:spMkLst>
            <pc:docMk/>
            <pc:sldMk cId="2603140170" sldId="384"/>
            <ac:spMk id="53" creationId="{9A496740-99C4-4E80-A4C7-56FAF7B1E31F}"/>
          </ac:spMkLst>
        </pc:spChg>
        <pc:spChg chg="mod">
          <ac:chgData name="Kuijken, Geert" userId="066f45cd-d9b4-4317-9248-ab108a66c7e9" providerId="ADAL" clId="{977F7795-FAE8-4379-A190-FA62119BF0BB}" dt="2022-09-21T13:46:55.927" v="6073" actId="1036"/>
          <ac:spMkLst>
            <pc:docMk/>
            <pc:sldMk cId="2603140170" sldId="384"/>
            <ac:spMk id="54" creationId="{8559864E-A55A-430F-85B6-8443982566C9}"/>
          </ac:spMkLst>
        </pc:spChg>
        <pc:spChg chg="mod">
          <ac:chgData name="Kuijken, Geert" userId="066f45cd-d9b4-4317-9248-ab108a66c7e9" providerId="ADAL" clId="{977F7795-FAE8-4379-A190-FA62119BF0BB}" dt="2022-09-21T13:46:55.927" v="6073" actId="1036"/>
          <ac:spMkLst>
            <pc:docMk/>
            <pc:sldMk cId="2603140170" sldId="384"/>
            <ac:spMk id="55" creationId="{24C6805D-661E-43AB-84E5-ABB48FBCD4FC}"/>
          </ac:spMkLst>
        </pc:spChg>
        <pc:spChg chg="mod">
          <ac:chgData name="Kuijken, Geert" userId="066f45cd-d9b4-4317-9248-ab108a66c7e9" providerId="ADAL" clId="{977F7795-FAE8-4379-A190-FA62119BF0BB}" dt="2022-09-21T13:46:55.927" v="6073" actId="1036"/>
          <ac:spMkLst>
            <pc:docMk/>
            <pc:sldMk cId="2603140170" sldId="384"/>
            <ac:spMk id="56" creationId="{0D43BF5E-E16C-CA42-96B8-F0EBB1EA2ECF}"/>
          </ac:spMkLst>
        </pc:spChg>
        <pc:spChg chg="mod">
          <ac:chgData name="Kuijken, Geert" userId="066f45cd-d9b4-4317-9248-ab108a66c7e9" providerId="ADAL" clId="{977F7795-FAE8-4379-A190-FA62119BF0BB}" dt="2022-09-21T13:46:55.927" v="6073" actId="1036"/>
          <ac:spMkLst>
            <pc:docMk/>
            <pc:sldMk cId="2603140170" sldId="384"/>
            <ac:spMk id="57" creationId="{ABD004BB-6D8F-444C-94AE-EAC7DC2BCE39}"/>
          </ac:spMkLst>
        </pc:spChg>
        <pc:spChg chg="mod">
          <ac:chgData name="Kuijken, Geert" userId="066f45cd-d9b4-4317-9248-ab108a66c7e9" providerId="ADAL" clId="{977F7795-FAE8-4379-A190-FA62119BF0BB}" dt="2022-09-21T13:46:55.927" v="6073" actId="1036"/>
          <ac:spMkLst>
            <pc:docMk/>
            <pc:sldMk cId="2603140170" sldId="384"/>
            <ac:spMk id="58" creationId="{5D64E6D1-578A-B84C-B790-B0D06D99BFE9}"/>
          </ac:spMkLst>
        </pc:spChg>
        <pc:spChg chg="mod">
          <ac:chgData name="Kuijken, Geert" userId="066f45cd-d9b4-4317-9248-ab108a66c7e9" providerId="ADAL" clId="{977F7795-FAE8-4379-A190-FA62119BF0BB}" dt="2022-10-04T09:18:34.028" v="6542" actId="552"/>
          <ac:spMkLst>
            <pc:docMk/>
            <pc:sldMk cId="2603140170" sldId="384"/>
            <ac:spMk id="67" creationId="{32180EEA-486E-45A1-98CA-E5316C8AE669}"/>
          </ac:spMkLst>
        </pc:spChg>
        <pc:grpChg chg="mod">
          <ac:chgData name="Kuijken, Geert" userId="066f45cd-d9b4-4317-9248-ab108a66c7e9" providerId="ADAL" clId="{977F7795-FAE8-4379-A190-FA62119BF0BB}" dt="2022-10-04T09:18:34.028" v="6542" actId="552"/>
          <ac:grpSpMkLst>
            <pc:docMk/>
            <pc:sldMk cId="2603140170" sldId="384"/>
            <ac:grpSpMk id="2" creationId="{70DDE3CE-4096-7C4C-B65D-4FDFB492E9EE}"/>
          </ac:grpSpMkLst>
        </pc:grpChg>
      </pc:sldChg>
      <pc:sldChg chg="addSp delSp modSp add mod modClrScheme modAnim chgLayout modNotesTx">
        <pc:chgData name="Kuijken, Geert" userId="066f45cd-d9b4-4317-9248-ab108a66c7e9" providerId="ADAL" clId="{977F7795-FAE8-4379-A190-FA62119BF0BB}" dt="2022-10-04T09:14:09.275" v="6521" actId="20577"/>
        <pc:sldMkLst>
          <pc:docMk/>
          <pc:sldMk cId="2686051170" sldId="399"/>
        </pc:sldMkLst>
        <pc:spChg chg="mod ord">
          <ac:chgData name="Kuijken, Geert" userId="066f45cd-d9b4-4317-9248-ab108a66c7e9" providerId="ADAL" clId="{977F7795-FAE8-4379-A190-FA62119BF0BB}" dt="2022-09-19T11:36:46.265" v="547" actId="700"/>
          <ac:spMkLst>
            <pc:docMk/>
            <pc:sldMk cId="2686051170" sldId="399"/>
            <ac:spMk id="2" creationId="{FF65A58C-9163-4E98-BD85-325CB5B03CDA}"/>
          </ac:spMkLst>
        </pc:spChg>
        <pc:spChg chg="mod topLvl">
          <ac:chgData name="Kuijken, Geert" userId="066f45cd-d9b4-4317-9248-ab108a66c7e9" providerId="ADAL" clId="{977F7795-FAE8-4379-A190-FA62119BF0BB}" dt="2022-09-19T11:45:02.567" v="681" actId="164"/>
          <ac:spMkLst>
            <pc:docMk/>
            <pc:sldMk cId="2686051170" sldId="399"/>
            <ac:spMk id="4" creationId="{FE0A89DF-C3C7-4F51-90CA-94C3E323CB33}"/>
          </ac:spMkLst>
        </pc:spChg>
        <pc:spChg chg="mod topLvl">
          <ac:chgData name="Kuijken, Geert" userId="066f45cd-d9b4-4317-9248-ab108a66c7e9" providerId="ADAL" clId="{977F7795-FAE8-4379-A190-FA62119BF0BB}" dt="2022-09-19T11:45:02.567" v="681" actId="164"/>
          <ac:spMkLst>
            <pc:docMk/>
            <pc:sldMk cId="2686051170" sldId="399"/>
            <ac:spMk id="7" creationId="{FE0A89DF-C3C7-4F51-90CA-94C3E323CB33}"/>
          </ac:spMkLst>
        </pc:spChg>
        <pc:spChg chg="mod ord">
          <ac:chgData name="Kuijken, Geert" userId="066f45cd-d9b4-4317-9248-ab108a66c7e9" providerId="ADAL" clId="{977F7795-FAE8-4379-A190-FA62119BF0BB}" dt="2022-09-19T11:36:46.265" v="547" actId="700"/>
          <ac:spMkLst>
            <pc:docMk/>
            <pc:sldMk cId="2686051170" sldId="399"/>
            <ac:spMk id="9" creationId="{80BB0532-5C99-4D49-B6E0-E6F92DDD682B}"/>
          </ac:spMkLst>
        </pc:spChg>
        <pc:spChg chg="add mod ord">
          <ac:chgData name="Kuijken, Geert" userId="066f45cd-d9b4-4317-9248-ab108a66c7e9" providerId="ADAL" clId="{977F7795-FAE8-4379-A190-FA62119BF0BB}" dt="2022-09-19T11:36:51.610" v="567" actId="20577"/>
          <ac:spMkLst>
            <pc:docMk/>
            <pc:sldMk cId="2686051170" sldId="399"/>
            <ac:spMk id="10" creationId="{A9384C7B-E462-4CF2-9208-4BEB83573A5E}"/>
          </ac:spMkLst>
        </pc:spChg>
        <pc:spChg chg="mod ord">
          <ac:chgData name="Kuijken, Geert" userId="066f45cd-d9b4-4317-9248-ab108a66c7e9" providerId="ADAL" clId="{977F7795-FAE8-4379-A190-FA62119BF0BB}" dt="2022-09-19T11:36:46.265" v="547" actId="700"/>
          <ac:spMkLst>
            <pc:docMk/>
            <pc:sldMk cId="2686051170" sldId="399"/>
            <ac:spMk id="11" creationId="{00000000-0000-0000-0000-000000000000}"/>
          </ac:spMkLst>
        </pc:spChg>
        <pc:spChg chg="mod topLvl">
          <ac:chgData name="Kuijken, Geert" userId="066f45cd-d9b4-4317-9248-ab108a66c7e9" providerId="ADAL" clId="{977F7795-FAE8-4379-A190-FA62119BF0BB}" dt="2022-09-19T11:45:17.603" v="683" actId="164"/>
          <ac:spMkLst>
            <pc:docMk/>
            <pc:sldMk cId="2686051170" sldId="399"/>
            <ac:spMk id="21" creationId="{15FA8C01-426F-334A-8A1A-179DEC8C3D5D}"/>
          </ac:spMkLst>
        </pc:spChg>
        <pc:spChg chg="mod">
          <ac:chgData name="Kuijken, Geert" userId="066f45cd-d9b4-4317-9248-ab108a66c7e9" providerId="ADAL" clId="{977F7795-FAE8-4379-A190-FA62119BF0BB}" dt="2022-09-19T12:00:57.816" v="1211" actId="1036"/>
          <ac:spMkLst>
            <pc:docMk/>
            <pc:sldMk cId="2686051170" sldId="399"/>
            <ac:spMk id="27" creationId="{C6F67260-3617-9D48-AB0E-72FABE2A29FC}"/>
          </ac:spMkLst>
        </pc:spChg>
        <pc:spChg chg="mod topLvl">
          <ac:chgData name="Kuijken, Geert" userId="066f45cd-d9b4-4317-9248-ab108a66c7e9" providerId="ADAL" clId="{977F7795-FAE8-4379-A190-FA62119BF0BB}" dt="2022-09-19T11:45:08.242" v="682" actId="164"/>
          <ac:spMkLst>
            <pc:docMk/>
            <pc:sldMk cId="2686051170" sldId="399"/>
            <ac:spMk id="29" creationId="{6DAA47B7-AE9F-B846-B373-383F51E8ED5E}"/>
          </ac:spMkLst>
        </pc:spChg>
        <pc:spChg chg="mod topLvl">
          <ac:chgData name="Kuijken, Geert" userId="066f45cd-d9b4-4317-9248-ab108a66c7e9" providerId="ADAL" clId="{977F7795-FAE8-4379-A190-FA62119BF0BB}" dt="2022-09-19T11:45:17.603" v="683" actId="164"/>
          <ac:spMkLst>
            <pc:docMk/>
            <pc:sldMk cId="2686051170" sldId="399"/>
            <ac:spMk id="31" creationId="{2B1DD11A-A840-234E-9CCE-E61522A6DE3E}"/>
          </ac:spMkLst>
        </pc:spChg>
        <pc:spChg chg="mod topLvl">
          <ac:chgData name="Kuijken, Geert" userId="066f45cd-d9b4-4317-9248-ab108a66c7e9" providerId="ADAL" clId="{977F7795-FAE8-4379-A190-FA62119BF0BB}" dt="2022-09-19T11:45:08.242" v="682" actId="164"/>
          <ac:spMkLst>
            <pc:docMk/>
            <pc:sldMk cId="2686051170" sldId="399"/>
            <ac:spMk id="32" creationId="{01FBE393-5E08-5A4A-91D3-8FC5A3835318}"/>
          </ac:spMkLst>
        </pc:spChg>
        <pc:grpChg chg="del mod">
          <ac:chgData name="Kuijken, Geert" userId="066f45cd-d9b4-4317-9248-ab108a66c7e9" providerId="ADAL" clId="{977F7795-FAE8-4379-A190-FA62119BF0BB}" dt="2022-09-19T11:40:43.509" v="603" actId="165"/>
          <ac:grpSpMkLst>
            <pc:docMk/>
            <pc:sldMk cId="2686051170" sldId="399"/>
            <ac:grpSpMk id="3" creationId="{C69C39DC-A58E-1A40-937F-60C706F8B756}"/>
          </ac:grpSpMkLst>
        </pc:grpChg>
        <pc:grpChg chg="del mod">
          <ac:chgData name="Kuijken, Geert" userId="066f45cd-d9b4-4317-9248-ab108a66c7e9" providerId="ADAL" clId="{977F7795-FAE8-4379-A190-FA62119BF0BB}" dt="2022-09-19T11:40:43.509" v="603" actId="165"/>
          <ac:grpSpMkLst>
            <pc:docMk/>
            <pc:sldMk cId="2686051170" sldId="399"/>
            <ac:grpSpMk id="5" creationId="{12DDF35A-6284-8D4D-8B9E-A9E737758D48}"/>
          </ac:grpSpMkLst>
        </pc:grpChg>
        <pc:grpChg chg="del mod">
          <ac:chgData name="Kuijken, Geert" userId="066f45cd-d9b4-4317-9248-ab108a66c7e9" providerId="ADAL" clId="{977F7795-FAE8-4379-A190-FA62119BF0BB}" dt="2022-09-19T11:40:43.509" v="603" actId="165"/>
          <ac:grpSpMkLst>
            <pc:docMk/>
            <pc:sldMk cId="2686051170" sldId="399"/>
            <ac:grpSpMk id="6" creationId="{911BE018-C123-EE4E-BE9B-51853C6D0184}"/>
          </ac:grpSpMkLst>
        </pc:grpChg>
        <pc:grpChg chg="add mod">
          <ac:chgData name="Kuijken, Geert" userId="066f45cd-d9b4-4317-9248-ab108a66c7e9" providerId="ADAL" clId="{977F7795-FAE8-4379-A190-FA62119BF0BB}" dt="2022-09-19T12:00:57.816" v="1211" actId="1036"/>
          <ac:grpSpMkLst>
            <pc:docMk/>
            <pc:sldMk cId="2686051170" sldId="399"/>
            <ac:grpSpMk id="12" creationId="{313FAC4E-8C3E-466C-B1B6-54339D9BFEEE}"/>
          </ac:grpSpMkLst>
        </pc:grpChg>
        <pc:grpChg chg="add mod">
          <ac:chgData name="Kuijken, Geert" userId="066f45cd-d9b4-4317-9248-ab108a66c7e9" providerId="ADAL" clId="{977F7795-FAE8-4379-A190-FA62119BF0BB}" dt="2022-09-19T12:00:57.816" v="1211" actId="1036"/>
          <ac:grpSpMkLst>
            <pc:docMk/>
            <pc:sldMk cId="2686051170" sldId="399"/>
            <ac:grpSpMk id="13" creationId="{723F8B27-9403-4A33-897B-A3C1FA61721C}"/>
          </ac:grpSpMkLst>
        </pc:grpChg>
        <pc:grpChg chg="add mod">
          <ac:chgData name="Kuijken, Geert" userId="066f45cd-d9b4-4317-9248-ab108a66c7e9" providerId="ADAL" clId="{977F7795-FAE8-4379-A190-FA62119BF0BB}" dt="2022-09-19T12:00:57.816" v="1211" actId="1036"/>
          <ac:grpSpMkLst>
            <pc:docMk/>
            <pc:sldMk cId="2686051170" sldId="399"/>
            <ac:grpSpMk id="14" creationId="{84386145-2185-4CD5-9A3E-2F2CA8AE1A5E}"/>
          </ac:grpSpMkLst>
        </pc:grpChg>
      </pc:sldChg>
      <pc:sldChg chg="addSp delSp modSp add mod modAnim modShow modNotesTx">
        <pc:chgData name="Kuijken, Geert" userId="066f45cd-d9b4-4317-9248-ab108a66c7e9" providerId="ADAL" clId="{977F7795-FAE8-4379-A190-FA62119BF0BB}" dt="2022-10-04T09:36:30.215" v="6579"/>
        <pc:sldMkLst>
          <pc:docMk/>
          <pc:sldMk cId="2144515413" sldId="402"/>
        </pc:sldMkLst>
        <pc:spChg chg="add del mod">
          <ac:chgData name="Kuijken, Geert" userId="066f45cd-d9b4-4317-9248-ab108a66c7e9" providerId="ADAL" clId="{977F7795-FAE8-4379-A190-FA62119BF0BB}" dt="2022-10-04T09:36:30.215" v="6579"/>
          <ac:spMkLst>
            <pc:docMk/>
            <pc:sldMk cId="2144515413" sldId="402"/>
            <ac:spMk id="2" creationId="{42B651B9-B8F5-42BD-880C-8880F9E0D067}"/>
          </ac:spMkLst>
        </pc:spChg>
        <pc:spChg chg="add del mod">
          <ac:chgData name="Kuijken, Geert" userId="066f45cd-d9b4-4317-9248-ab108a66c7e9" providerId="ADAL" clId="{977F7795-FAE8-4379-A190-FA62119BF0BB}" dt="2022-10-04T09:36:30.215" v="6579"/>
          <ac:spMkLst>
            <pc:docMk/>
            <pc:sldMk cId="2144515413" sldId="402"/>
            <ac:spMk id="3" creationId="{A5948181-CF55-4CC9-8C4F-F8C572AA6A49}"/>
          </ac:spMkLst>
        </pc:spChg>
        <pc:spChg chg="mod">
          <ac:chgData name="Kuijken, Geert" userId="066f45cd-d9b4-4317-9248-ab108a66c7e9" providerId="ADAL" clId="{977F7795-FAE8-4379-A190-FA62119BF0BB}" dt="2022-10-04T09:36:30.215" v="6579"/>
          <ac:spMkLst>
            <pc:docMk/>
            <pc:sldMk cId="2144515413" sldId="402"/>
            <ac:spMk id="4" creationId="{00000000-0000-0000-0000-000000000000}"/>
          </ac:spMkLst>
        </pc:spChg>
        <pc:spChg chg="mod">
          <ac:chgData name="Kuijken, Geert" userId="066f45cd-d9b4-4317-9248-ab108a66c7e9" providerId="ADAL" clId="{977F7795-FAE8-4379-A190-FA62119BF0BB}" dt="2022-09-19T11:35:16.291" v="519" actId="14100"/>
          <ac:spMkLst>
            <pc:docMk/>
            <pc:sldMk cId="2144515413" sldId="402"/>
            <ac:spMk id="5" creationId="{00000000-0000-0000-0000-000000000000}"/>
          </ac:spMkLst>
        </pc:spChg>
        <pc:spChg chg="mod">
          <ac:chgData name="Kuijken, Geert" userId="066f45cd-d9b4-4317-9248-ab108a66c7e9" providerId="ADAL" clId="{977F7795-FAE8-4379-A190-FA62119BF0BB}" dt="2022-10-04T09:36:30.215" v="6579"/>
          <ac:spMkLst>
            <pc:docMk/>
            <pc:sldMk cId="2144515413" sldId="402"/>
            <ac:spMk id="8" creationId="{8EFFA8FE-D911-41BF-A82B-9B202B325482}"/>
          </ac:spMkLst>
        </pc:spChg>
        <pc:spChg chg="mod">
          <ac:chgData name="Kuijken, Geert" userId="066f45cd-d9b4-4317-9248-ab108a66c7e9" providerId="ADAL" clId="{977F7795-FAE8-4379-A190-FA62119BF0BB}" dt="2022-09-19T11:35:06.827" v="518" actId="553"/>
          <ac:spMkLst>
            <pc:docMk/>
            <pc:sldMk cId="2144515413" sldId="402"/>
            <ac:spMk id="90" creationId="{00000000-0000-0000-0000-000000000000}"/>
          </ac:spMkLst>
        </pc:spChg>
        <pc:spChg chg="mod">
          <ac:chgData name="Kuijken, Geert" userId="066f45cd-d9b4-4317-9248-ab108a66c7e9" providerId="ADAL" clId="{977F7795-FAE8-4379-A190-FA62119BF0BB}" dt="2022-09-19T11:35:23.048" v="520" actId="14100"/>
          <ac:spMkLst>
            <pc:docMk/>
            <pc:sldMk cId="2144515413" sldId="402"/>
            <ac:spMk id="15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5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6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8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19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0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1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0"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3"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4"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5"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6"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7"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8"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29"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31"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32" creationId="{00000000-0000-0000-0000-000000000000}"/>
          </ac:spMkLst>
        </pc:spChg>
        <pc:spChg chg="mod">
          <ac:chgData name="Kuijken, Geert" userId="066f45cd-d9b4-4317-9248-ab108a66c7e9" providerId="ADAL" clId="{977F7795-FAE8-4379-A190-FA62119BF0BB}" dt="2022-09-19T11:32:20.875" v="384" actId="165"/>
          <ac:spMkLst>
            <pc:docMk/>
            <pc:sldMk cId="2144515413" sldId="402"/>
            <ac:spMk id="234" creationId="{00000000-0000-0000-0000-000000000000}"/>
          </ac:spMkLst>
        </pc:spChg>
        <pc:spChg chg="mod">
          <ac:chgData name="Kuijken, Geert" userId="066f45cd-d9b4-4317-9248-ab108a66c7e9" providerId="ADAL" clId="{977F7795-FAE8-4379-A190-FA62119BF0BB}" dt="2022-10-04T09:12:23.638" v="6519" actId="20577"/>
          <ac:spMkLst>
            <pc:docMk/>
            <pc:sldMk cId="2144515413" sldId="402"/>
            <ac:spMk id="256" creationId="{00000000-0000-0000-0000-000000000000}"/>
          </ac:spMkLst>
        </pc:spChg>
        <pc:grpChg chg="mod topLvl">
          <ac:chgData name="Kuijken, Geert" userId="066f45cd-d9b4-4317-9248-ab108a66c7e9" providerId="ADAL" clId="{977F7795-FAE8-4379-A190-FA62119BF0BB}" dt="2022-09-19T11:33:14.490" v="421" actId="1037"/>
          <ac:grpSpMkLst>
            <pc:docMk/>
            <pc:sldMk cId="2144515413" sldId="402"/>
            <ac:grpSpMk id="152" creationId="{00000000-0000-0000-0000-000000000000}"/>
          </ac:grpSpMkLst>
        </pc:grpChg>
        <pc:grpChg chg="mod topLvl">
          <ac:chgData name="Kuijken, Geert" userId="066f45cd-d9b4-4317-9248-ab108a66c7e9" providerId="ADAL" clId="{977F7795-FAE8-4379-A190-FA62119BF0BB}" dt="2022-09-19T11:33:14.490" v="421" actId="1037"/>
          <ac:grpSpMkLst>
            <pc:docMk/>
            <pc:sldMk cId="2144515413" sldId="402"/>
            <ac:grpSpMk id="253" creationId="{00000000-0000-0000-0000-000000000000}"/>
          </ac:grpSpMkLst>
        </pc:grpChg>
        <pc:grpChg chg="del">
          <ac:chgData name="Kuijken, Geert" userId="066f45cd-d9b4-4317-9248-ab108a66c7e9" providerId="ADAL" clId="{977F7795-FAE8-4379-A190-FA62119BF0BB}" dt="2022-09-19T11:32:20.875" v="384" actId="165"/>
          <ac:grpSpMkLst>
            <pc:docMk/>
            <pc:sldMk cId="2144515413" sldId="402"/>
            <ac:grpSpMk id="255" creationId="{00000000-0000-0000-0000-000000000000}"/>
          </ac:grpSpMkLst>
        </pc:grpChg>
      </pc:sldChg>
      <pc:sldChg chg="addSp delSp modSp add mod setBg chgLayout">
        <pc:chgData name="Kuijken, Geert" userId="066f45cd-d9b4-4317-9248-ab108a66c7e9" providerId="ADAL" clId="{977F7795-FAE8-4379-A190-FA62119BF0BB}" dt="2022-09-21T14:06:30.721" v="6264" actId="20577"/>
        <pc:sldMkLst>
          <pc:docMk/>
          <pc:sldMk cId="3416187238" sldId="404"/>
        </pc:sldMkLst>
        <pc:spChg chg="mod ord">
          <ac:chgData name="Kuijken, Geert" userId="066f45cd-d9b4-4317-9248-ab108a66c7e9" providerId="ADAL" clId="{977F7795-FAE8-4379-A190-FA62119BF0BB}" dt="2022-09-21T14:05:09.968" v="6225" actId="20577"/>
          <ac:spMkLst>
            <pc:docMk/>
            <pc:sldMk cId="3416187238" sldId="404"/>
            <ac:spMk id="2" creationId="{BBA10ABC-402F-694A-A5F2-8D99A14F1251}"/>
          </ac:spMkLst>
        </pc:spChg>
        <pc:spChg chg="del mod">
          <ac:chgData name="Kuijken, Geert" userId="066f45cd-d9b4-4317-9248-ab108a66c7e9" providerId="ADAL" clId="{977F7795-FAE8-4379-A190-FA62119BF0BB}" dt="2022-09-19T12:59:55.647" v="3159" actId="478"/>
          <ac:spMkLst>
            <pc:docMk/>
            <pc:sldMk cId="3416187238" sldId="404"/>
            <ac:spMk id="3" creationId="{510A3AD1-5591-4522-9B53-65D6921B3856}"/>
          </ac:spMkLst>
        </pc:spChg>
        <pc:spChg chg="mod ord">
          <ac:chgData name="Kuijken, Geert" userId="066f45cd-d9b4-4317-9248-ab108a66c7e9" providerId="ADAL" clId="{977F7795-FAE8-4379-A190-FA62119BF0BB}" dt="2022-09-19T13:01:31.642" v="3171"/>
          <ac:spMkLst>
            <pc:docMk/>
            <pc:sldMk cId="3416187238" sldId="404"/>
            <ac:spMk id="4" creationId="{D1946825-2A45-4C4B-8660-D2CA6DB5A823}"/>
          </ac:spMkLst>
        </pc:spChg>
        <pc:spChg chg="mod">
          <ac:chgData name="Kuijken, Geert" userId="066f45cd-d9b4-4317-9248-ab108a66c7e9" providerId="ADAL" clId="{977F7795-FAE8-4379-A190-FA62119BF0BB}" dt="2022-09-19T13:11:28.413" v="3299" actId="1035"/>
          <ac:spMkLst>
            <pc:docMk/>
            <pc:sldMk cId="3416187238" sldId="404"/>
            <ac:spMk id="5" creationId="{11A5FF92-8C4B-BD4F-A21A-B74696330101}"/>
          </ac:spMkLst>
        </pc:spChg>
        <pc:spChg chg="mod ord">
          <ac:chgData name="Kuijken, Geert" userId="066f45cd-d9b4-4317-9248-ab108a66c7e9" providerId="ADAL" clId="{977F7795-FAE8-4379-A190-FA62119BF0BB}" dt="2022-09-21T14:06:30.721" v="6264" actId="20577"/>
          <ac:spMkLst>
            <pc:docMk/>
            <pc:sldMk cId="3416187238" sldId="404"/>
            <ac:spMk id="6" creationId="{00000000-0000-0000-0000-000000000000}"/>
          </ac:spMkLst>
        </pc:spChg>
        <pc:spChg chg="add del mod">
          <ac:chgData name="Kuijken, Geert" userId="066f45cd-d9b4-4317-9248-ab108a66c7e9" providerId="ADAL" clId="{977F7795-FAE8-4379-A190-FA62119BF0BB}" dt="2022-09-19T12:59:48.891" v="3155"/>
          <ac:spMkLst>
            <pc:docMk/>
            <pc:sldMk cId="3416187238" sldId="404"/>
            <ac:spMk id="8" creationId="{CAD44F95-799D-4CC8-BC9B-FD2D27780B1B}"/>
          </ac:spMkLst>
        </pc:spChg>
        <pc:spChg chg="add del mod">
          <ac:chgData name="Kuijken, Geert" userId="066f45cd-d9b4-4317-9248-ab108a66c7e9" providerId="ADAL" clId="{977F7795-FAE8-4379-A190-FA62119BF0BB}" dt="2022-09-19T12:59:48.891" v="3155"/>
          <ac:spMkLst>
            <pc:docMk/>
            <pc:sldMk cId="3416187238" sldId="404"/>
            <ac:spMk id="9" creationId="{4F90A30E-BEE6-4F1C-998F-EA4972B546BD}"/>
          </ac:spMkLst>
        </pc:spChg>
        <pc:spChg chg="mod">
          <ac:chgData name="Kuijken, Geert" userId="066f45cd-d9b4-4317-9248-ab108a66c7e9" providerId="ADAL" clId="{977F7795-FAE8-4379-A190-FA62119BF0BB}" dt="2022-09-21T14:04:22.241" v="6216" actId="207"/>
          <ac:spMkLst>
            <pc:docMk/>
            <pc:sldMk cId="3416187238" sldId="404"/>
            <ac:spMk id="10" creationId="{1E309BD5-8ADF-F944-A89B-594BE277266D}"/>
          </ac:spMkLst>
        </pc:spChg>
        <pc:spChg chg="mod">
          <ac:chgData name="Kuijken, Geert" userId="066f45cd-d9b4-4317-9248-ab108a66c7e9" providerId="ADAL" clId="{977F7795-FAE8-4379-A190-FA62119BF0BB}" dt="2022-09-19T13:09:46.816" v="3283" actId="403"/>
          <ac:spMkLst>
            <pc:docMk/>
            <pc:sldMk cId="3416187238" sldId="404"/>
            <ac:spMk id="12" creationId="{A1DD95F5-0D08-9347-B3A9-23ADD1341CAB}"/>
          </ac:spMkLst>
        </pc:spChg>
        <pc:spChg chg="add del mod">
          <ac:chgData name="Kuijken, Geert" userId="066f45cd-d9b4-4317-9248-ab108a66c7e9" providerId="ADAL" clId="{977F7795-FAE8-4379-A190-FA62119BF0BB}" dt="2022-09-19T12:59:48.891" v="3155"/>
          <ac:spMkLst>
            <pc:docMk/>
            <pc:sldMk cId="3416187238" sldId="404"/>
            <ac:spMk id="13" creationId="{E1CCF4A8-BFEB-436A-BD9A-E8B5C6D70918}"/>
          </ac:spMkLst>
        </pc:spChg>
        <pc:spChg chg="add del mod">
          <ac:chgData name="Kuijken, Geert" userId="066f45cd-d9b4-4317-9248-ab108a66c7e9" providerId="ADAL" clId="{977F7795-FAE8-4379-A190-FA62119BF0BB}" dt="2022-09-19T12:59:50.282" v="3156"/>
          <ac:spMkLst>
            <pc:docMk/>
            <pc:sldMk cId="3416187238" sldId="404"/>
            <ac:spMk id="14" creationId="{84CB6207-3B7E-41F4-AA20-504A1B4835CC}"/>
          </ac:spMkLst>
        </pc:spChg>
        <pc:spChg chg="add del mod">
          <ac:chgData name="Kuijken, Geert" userId="066f45cd-d9b4-4317-9248-ab108a66c7e9" providerId="ADAL" clId="{977F7795-FAE8-4379-A190-FA62119BF0BB}" dt="2022-09-19T12:59:50.282" v="3156"/>
          <ac:spMkLst>
            <pc:docMk/>
            <pc:sldMk cId="3416187238" sldId="404"/>
            <ac:spMk id="15" creationId="{9172D1E7-E00E-4A75-A3F6-992381FC8EE7}"/>
          </ac:spMkLst>
        </pc:spChg>
        <pc:spChg chg="add del mod">
          <ac:chgData name="Kuijken, Geert" userId="066f45cd-d9b4-4317-9248-ab108a66c7e9" providerId="ADAL" clId="{977F7795-FAE8-4379-A190-FA62119BF0BB}" dt="2022-09-19T12:59:50.282" v="3156"/>
          <ac:spMkLst>
            <pc:docMk/>
            <pc:sldMk cId="3416187238" sldId="404"/>
            <ac:spMk id="16" creationId="{7521E5A6-4387-4F2F-88EB-80BCD22E5512}"/>
          </ac:spMkLst>
        </pc:spChg>
        <pc:spChg chg="add del mod">
          <ac:chgData name="Kuijken, Geert" userId="066f45cd-d9b4-4317-9248-ab108a66c7e9" providerId="ADAL" clId="{977F7795-FAE8-4379-A190-FA62119BF0BB}" dt="2022-09-19T12:59:50.847" v="3157"/>
          <ac:spMkLst>
            <pc:docMk/>
            <pc:sldMk cId="3416187238" sldId="404"/>
            <ac:spMk id="17" creationId="{0C69D4CB-3B6D-441C-AF32-0F88592A2C04}"/>
          </ac:spMkLst>
        </pc:spChg>
        <pc:spChg chg="add del mod">
          <ac:chgData name="Kuijken, Geert" userId="066f45cd-d9b4-4317-9248-ab108a66c7e9" providerId="ADAL" clId="{977F7795-FAE8-4379-A190-FA62119BF0BB}" dt="2022-09-19T12:59:50.847" v="3157"/>
          <ac:spMkLst>
            <pc:docMk/>
            <pc:sldMk cId="3416187238" sldId="404"/>
            <ac:spMk id="18" creationId="{9EDB29C4-7E88-4DC4-9699-6723B24AC98F}"/>
          </ac:spMkLst>
        </pc:spChg>
        <pc:spChg chg="add del mod">
          <ac:chgData name="Kuijken, Geert" userId="066f45cd-d9b4-4317-9248-ab108a66c7e9" providerId="ADAL" clId="{977F7795-FAE8-4379-A190-FA62119BF0BB}" dt="2022-09-19T12:59:50.847" v="3157"/>
          <ac:spMkLst>
            <pc:docMk/>
            <pc:sldMk cId="3416187238" sldId="404"/>
            <ac:spMk id="19" creationId="{C73E502F-BEAC-4A1F-8796-7CEBBA04FE70}"/>
          </ac:spMkLst>
        </pc:spChg>
        <pc:spChg chg="add del mod">
          <ac:chgData name="Kuijken, Geert" userId="066f45cd-d9b4-4317-9248-ab108a66c7e9" providerId="ADAL" clId="{977F7795-FAE8-4379-A190-FA62119BF0BB}" dt="2022-09-19T12:59:58.511" v="3160"/>
          <ac:spMkLst>
            <pc:docMk/>
            <pc:sldMk cId="3416187238" sldId="404"/>
            <ac:spMk id="20" creationId="{665E01B1-DBF9-47BE-ABBE-D322B4632827}"/>
          </ac:spMkLst>
        </pc:spChg>
        <pc:spChg chg="add del mod">
          <ac:chgData name="Kuijken, Geert" userId="066f45cd-d9b4-4317-9248-ab108a66c7e9" providerId="ADAL" clId="{977F7795-FAE8-4379-A190-FA62119BF0BB}" dt="2022-09-19T12:59:58.511" v="3160"/>
          <ac:spMkLst>
            <pc:docMk/>
            <pc:sldMk cId="3416187238" sldId="404"/>
            <ac:spMk id="21" creationId="{C70DB7D8-E67E-41AA-A644-093684FB8EF7}"/>
          </ac:spMkLst>
        </pc:spChg>
        <pc:spChg chg="add del mod">
          <ac:chgData name="Kuijken, Geert" userId="066f45cd-d9b4-4317-9248-ab108a66c7e9" providerId="ADAL" clId="{977F7795-FAE8-4379-A190-FA62119BF0BB}" dt="2022-09-19T12:59:58.511" v="3160"/>
          <ac:spMkLst>
            <pc:docMk/>
            <pc:sldMk cId="3416187238" sldId="404"/>
            <ac:spMk id="22" creationId="{B9A4E81C-13C3-467D-9D61-F3C17888CAA4}"/>
          </ac:spMkLst>
        </pc:spChg>
        <pc:spChg chg="add del mod">
          <ac:chgData name="Kuijken, Geert" userId="066f45cd-d9b4-4317-9248-ab108a66c7e9" providerId="ADAL" clId="{977F7795-FAE8-4379-A190-FA62119BF0BB}" dt="2022-09-19T12:59:59.452" v="3161"/>
          <ac:spMkLst>
            <pc:docMk/>
            <pc:sldMk cId="3416187238" sldId="404"/>
            <ac:spMk id="23" creationId="{4CFD0CEC-8AD9-4462-9F18-4740ECA4AE86}"/>
          </ac:spMkLst>
        </pc:spChg>
        <pc:spChg chg="add del mod">
          <ac:chgData name="Kuijken, Geert" userId="066f45cd-d9b4-4317-9248-ab108a66c7e9" providerId="ADAL" clId="{977F7795-FAE8-4379-A190-FA62119BF0BB}" dt="2022-09-19T12:59:59.452" v="3161"/>
          <ac:spMkLst>
            <pc:docMk/>
            <pc:sldMk cId="3416187238" sldId="404"/>
            <ac:spMk id="24" creationId="{FBE41295-8B1A-452A-8BD7-D7B21F5D8BAA}"/>
          </ac:spMkLst>
        </pc:spChg>
        <pc:spChg chg="add del mod">
          <ac:chgData name="Kuijken, Geert" userId="066f45cd-d9b4-4317-9248-ab108a66c7e9" providerId="ADAL" clId="{977F7795-FAE8-4379-A190-FA62119BF0BB}" dt="2022-09-19T12:59:59.452" v="3161"/>
          <ac:spMkLst>
            <pc:docMk/>
            <pc:sldMk cId="3416187238" sldId="404"/>
            <ac:spMk id="25" creationId="{39260E54-E2D4-44C3-9836-293FDA8B216D}"/>
          </ac:spMkLst>
        </pc:spChg>
        <pc:spChg chg="add del mod">
          <ac:chgData name="Kuijken, Geert" userId="066f45cd-d9b4-4317-9248-ab108a66c7e9" providerId="ADAL" clId="{977F7795-FAE8-4379-A190-FA62119BF0BB}" dt="2022-09-19T13:00:17.692" v="3163"/>
          <ac:spMkLst>
            <pc:docMk/>
            <pc:sldMk cId="3416187238" sldId="404"/>
            <ac:spMk id="26" creationId="{C5429CD1-A324-41DA-BB1B-0950B2B030AF}"/>
          </ac:spMkLst>
        </pc:spChg>
        <pc:spChg chg="add del mod">
          <ac:chgData name="Kuijken, Geert" userId="066f45cd-d9b4-4317-9248-ab108a66c7e9" providerId="ADAL" clId="{977F7795-FAE8-4379-A190-FA62119BF0BB}" dt="2022-09-19T13:00:17.692" v="3163"/>
          <ac:spMkLst>
            <pc:docMk/>
            <pc:sldMk cId="3416187238" sldId="404"/>
            <ac:spMk id="27" creationId="{60D34390-9DC3-48F8-9362-1F84F99F9998}"/>
          </ac:spMkLst>
        </pc:spChg>
        <pc:spChg chg="add del mod">
          <ac:chgData name="Kuijken, Geert" userId="066f45cd-d9b4-4317-9248-ab108a66c7e9" providerId="ADAL" clId="{977F7795-FAE8-4379-A190-FA62119BF0BB}" dt="2022-09-19T13:00:17.692" v="3163"/>
          <ac:spMkLst>
            <pc:docMk/>
            <pc:sldMk cId="3416187238" sldId="404"/>
            <ac:spMk id="28" creationId="{99FD4E92-D607-4895-B929-AD8412520D3E}"/>
          </ac:spMkLst>
        </pc:spChg>
        <pc:spChg chg="mod">
          <ac:chgData name="Kuijken, Geert" userId="066f45cd-d9b4-4317-9248-ab108a66c7e9" providerId="ADAL" clId="{977F7795-FAE8-4379-A190-FA62119BF0BB}" dt="2022-09-19T13:01:31.642" v="3171"/>
          <ac:spMkLst>
            <pc:docMk/>
            <pc:sldMk cId="3416187238" sldId="404"/>
            <ac:spMk id="29" creationId="{A493C85F-0C83-41EF-8D60-456CDFEBA46E}"/>
          </ac:spMkLst>
        </pc:spChg>
        <pc:spChg chg="add del mod">
          <ac:chgData name="Kuijken, Geert" userId="066f45cd-d9b4-4317-9248-ab108a66c7e9" providerId="ADAL" clId="{977F7795-FAE8-4379-A190-FA62119BF0BB}" dt="2022-09-19T13:01:31.642" v="3171"/>
          <ac:spMkLst>
            <pc:docMk/>
            <pc:sldMk cId="3416187238" sldId="404"/>
            <ac:spMk id="30" creationId="{8F829108-9D64-4A5B-AB19-E7EE68E00786}"/>
          </ac:spMkLst>
        </pc:spChg>
        <pc:spChg chg="add del mod">
          <ac:chgData name="Kuijken, Geert" userId="066f45cd-d9b4-4317-9248-ab108a66c7e9" providerId="ADAL" clId="{977F7795-FAE8-4379-A190-FA62119BF0BB}" dt="2022-09-19T13:01:31.642" v="3171"/>
          <ac:spMkLst>
            <pc:docMk/>
            <pc:sldMk cId="3416187238" sldId="404"/>
            <ac:spMk id="31" creationId="{E8C2E647-8CEA-4713-94F9-5D1C03C1E995}"/>
          </ac:spMkLst>
        </pc:spChg>
        <pc:spChg chg="add del mod">
          <ac:chgData name="Kuijken, Geert" userId="066f45cd-d9b4-4317-9248-ab108a66c7e9" providerId="ADAL" clId="{977F7795-FAE8-4379-A190-FA62119BF0BB}" dt="2022-09-19T13:01:31.642" v="3171"/>
          <ac:spMkLst>
            <pc:docMk/>
            <pc:sldMk cId="3416187238" sldId="404"/>
            <ac:spMk id="32" creationId="{0B5484B5-31F2-4284-842E-F8CB93F5FD03}"/>
          </ac:spMkLst>
        </pc:spChg>
        <pc:spChg chg="add del mod">
          <ac:chgData name="Kuijken, Geert" userId="066f45cd-d9b4-4317-9248-ab108a66c7e9" providerId="ADAL" clId="{977F7795-FAE8-4379-A190-FA62119BF0BB}" dt="2022-09-19T13:01:31.642" v="3171"/>
          <ac:spMkLst>
            <pc:docMk/>
            <pc:sldMk cId="3416187238" sldId="404"/>
            <ac:spMk id="33" creationId="{6EF2857A-9166-4CD3-B65A-AA25F372007E}"/>
          </ac:spMkLst>
        </pc:spChg>
        <pc:spChg chg="add mod ord">
          <ac:chgData name="Kuijken, Geert" userId="066f45cd-d9b4-4317-9248-ab108a66c7e9" providerId="ADAL" clId="{977F7795-FAE8-4379-A190-FA62119BF0BB}" dt="2022-09-21T14:04:08.374" v="6215" actId="207"/>
          <ac:spMkLst>
            <pc:docMk/>
            <pc:sldMk cId="3416187238" sldId="404"/>
            <ac:spMk id="34" creationId="{039A3980-1EC1-4300-90B8-43BFF1E8A3EA}"/>
          </ac:spMkLst>
        </pc:spChg>
        <pc:spChg chg="mod">
          <ac:chgData name="Kuijken, Geert" userId="066f45cd-d9b4-4317-9248-ab108a66c7e9" providerId="ADAL" clId="{977F7795-FAE8-4379-A190-FA62119BF0BB}" dt="2022-09-19T13:11:28.413" v="3299" actId="1035"/>
          <ac:spMkLst>
            <pc:docMk/>
            <pc:sldMk cId="3416187238" sldId="404"/>
            <ac:spMk id="37" creationId="{F26DD867-420B-7441-A071-66985B793BB9}"/>
          </ac:spMkLst>
        </pc:spChg>
        <pc:spChg chg="mod">
          <ac:chgData name="Kuijken, Geert" userId="066f45cd-d9b4-4317-9248-ab108a66c7e9" providerId="ADAL" clId="{977F7795-FAE8-4379-A190-FA62119BF0BB}" dt="2022-09-19T13:11:28.413" v="3299" actId="1035"/>
          <ac:spMkLst>
            <pc:docMk/>
            <pc:sldMk cId="3416187238" sldId="404"/>
            <ac:spMk id="46" creationId="{6ADE36B8-3D6F-1340-B3C7-D1479708BF6C}"/>
          </ac:spMkLst>
        </pc:spChg>
        <pc:spChg chg="mod">
          <ac:chgData name="Kuijken, Geert" userId="066f45cd-d9b4-4317-9248-ab108a66c7e9" providerId="ADAL" clId="{977F7795-FAE8-4379-A190-FA62119BF0BB}" dt="2022-09-19T13:11:28.413" v="3299" actId="1035"/>
          <ac:spMkLst>
            <pc:docMk/>
            <pc:sldMk cId="3416187238" sldId="404"/>
            <ac:spMk id="47" creationId="{77FF4806-0DF0-6F47-961D-7C815D94B8A0}"/>
          </ac:spMkLst>
        </pc:spChg>
        <pc:spChg chg="mod">
          <ac:chgData name="Kuijken, Geert" userId="066f45cd-d9b4-4317-9248-ab108a66c7e9" providerId="ADAL" clId="{977F7795-FAE8-4379-A190-FA62119BF0BB}" dt="2022-09-19T13:11:28.413" v="3299" actId="1035"/>
          <ac:spMkLst>
            <pc:docMk/>
            <pc:sldMk cId="3416187238" sldId="404"/>
            <ac:spMk id="51" creationId="{1EDAE87F-7C32-FF42-978E-5BCEA68299FE}"/>
          </ac:spMkLst>
        </pc:spChg>
        <pc:spChg chg="mod">
          <ac:chgData name="Kuijken, Geert" userId="066f45cd-d9b4-4317-9248-ab108a66c7e9" providerId="ADAL" clId="{977F7795-FAE8-4379-A190-FA62119BF0BB}" dt="2022-09-19T13:11:28.413" v="3299" actId="1035"/>
          <ac:spMkLst>
            <pc:docMk/>
            <pc:sldMk cId="3416187238" sldId="404"/>
            <ac:spMk id="52" creationId="{3C68EB9A-FBE1-554D-BEC9-84F5F34DD8E8}"/>
          </ac:spMkLst>
        </pc:spChg>
        <pc:spChg chg="mod">
          <ac:chgData name="Kuijken, Geert" userId="066f45cd-d9b4-4317-9248-ab108a66c7e9" providerId="ADAL" clId="{977F7795-FAE8-4379-A190-FA62119BF0BB}" dt="2022-09-21T14:04:22.241" v="6216" actId="207"/>
          <ac:spMkLst>
            <pc:docMk/>
            <pc:sldMk cId="3416187238" sldId="404"/>
            <ac:spMk id="56" creationId="{45E95772-EB3D-D044-9E86-42A73A3C4302}"/>
          </ac:spMkLst>
        </pc:spChg>
        <pc:spChg chg="mod">
          <ac:chgData name="Kuijken, Geert" userId="066f45cd-d9b4-4317-9248-ab108a66c7e9" providerId="ADAL" clId="{977F7795-FAE8-4379-A190-FA62119BF0BB}" dt="2022-09-19T13:11:28.413" v="3299" actId="1035"/>
          <ac:spMkLst>
            <pc:docMk/>
            <pc:sldMk cId="3416187238" sldId="404"/>
            <ac:spMk id="60" creationId="{A206697C-773D-BC40-8A4F-9017779FF0E4}"/>
          </ac:spMkLst>
        </pc:spChg>
        <pc:spChg chg="mod">
          <ac:chgData name="Kuijken, Geert" userId="066f45cd-d9b4-4317-9248-ab108a66c7e9" providerId="ADAL" clId="{977F7795-FAE8-4379-A190-FA62119BF0BB}" dt="2022-09-19T13:11:28.413" v="3299" actId="1035"/>
          <ac:spMkLst>
            <pc:docMk/>
            <pc:sldMk cId="3416187238" sldId="404"/>
            <ac:spMk id="61" creationId="{B8846D95-D2CD-6840-A03E-417D42D50156}"/>
          </ac:spMkLst>
        </pc:spChg>
        <pc:spChg chg="mod">
          <ac:chgData name="Kuijken, Geert" userId="066f45cd-d9b4-4317-9248-ab108a66c7e9" providerId="ADAL" clId="{977F7795-FAE8-4379-A190-FA62119BF0BB}" dt="2022-09-19T13:11:28.413" v="3299" actId="1035"/>
          <ac:spMkLst>
            <pc:docMk/>
            <pc:sldMk cId="3416187238" sldId="404"/>
            <ac:spMk id="62" creationId="{C9E186E1-3D1F-DC49-9F9F-57599109A88C}"/>
          </ac:spMkLst>
        </pc:spChg>
        <pc:spChg chg="add mod">
          <ac:chgData name="Kuijken, Geert" userId="066f45cd-d9b4-4317-9248-ab108a66c7e9" providerId="ADAL" clId="{977F7795-FAE8-4379-A190-FA62119BF0BB}" dt="2022-09-21T14:04:25.870" v="6217" actId="207"/>
          <ac:spMkLst>
            <pc:docMk/>
            <pc:sldMk cId="3416187238" sldId="404"/>
            <ac:spMk id="63" creationId="{65D0B5BB-AA60-4A12-80AF-55149648F6BE}"/>
          </ac:spMkLst>
        </pc:spChg>
        <pc:spChg chg="mod">
          <ac:chgData name="Kuijken, Geert" userId="066f45cd-d9b4-4317-9248-ab108a66c7e9" providerId="ADAL" clId="{977F7795-FAE8-4379-A190-FA62119BF0BB}" dt="2022-09-19T13:11:28.413" v="3299" actId="1035"/>
          <ac:spMkLst>
            <pc:docMk/>
            <pc:sldMk cId="3416187238" sldId="404"/>
            <ac:spMk id="64" creationId="{9F993F4D-0EBD-7E43-BB6F-10991E4329D5}"/>
          </ac:spMkLst>
        </pc:spChg>
        <pc:spChg chg="mod">
          <ac:chgData name="Kuijken, Geert" userId="066f45cd-d9b4-4317-9248-ab108a66c7e9" providerId="ADAL" clId="{977F7795-FAE8-4379-A190-FA62119BF0BB}" dt="2022-09-19T13:11:28.413" v="3299" actId="1035"/>
          <ac:spMkLst>
            <pc:docMk/>
            <pc:sldMk cId="3416187238" sldId="404"/>
            <ac:spMk id="65" creationId="{09A48B29-658B-F443-9B4D-FA19BFE25C12}"/>
          </ac:spMkLst>
        </pc:spChg>
        <pc:spChg chg="mod">
          <ac:chgData name="Kuijken, Geert" userId="066f45cd-d9b4-4317-9248-ab108a66c7e9" providerId="ADAL" clId="{977F7795-FAE8-4379-A190-FA62119BF0BB}" dt="2022-09-19T13:11:28.413" v="3299" actId="1035"/>
          <ac:spMkLst>
            <pc:docMk/>
            <pc:sldMk cId="3416187238" sldId="404"/>
            <ac:spMk id="66" creationId="{9A889FAA-4C48-B84E-A1D5-37CE8132941D}"/>
          </ac:spMkLst>
        </pc:spChg>
        <pc:spChg chg="mod">
          <ac:chgData name="Kuijken, Geert" userId="066f45cd-d9b4-4317-9248-ab108a66c7e9" providerId="ADAL" clId="{977F7795-FAE8-4379-A190-FA62119BF0BB}" dt="2022-09-19T13:11:28.413" v="3299" actId="1035"/>
          <ac:spMkLst>
            <pc:docMk/>
            <pc:sldMk cId="3416187238" sldId="404"/>
            <ac:spMk id="67" creationId="{874D8FD7-6139-6B44-B702-203D25B7925B}"/>
          </ac:spMkLst>
        </pc:spChg>
        <pc:spChg chg="mod">
          <ac:chgData name="Kuijken, Geert" userId="066f45cd-d9b4-4317-9248-ab108a66c7e9" providerId="ADAL" clId="{977F7795-FAE8-4379-A190-FA62119BF0BB}" dt="2022-09-19T13:11:28.413" v="3299" actId="1035"/>
          <ac:spMkLst>
            <pc:docMk/>
            <pc:sldMk cId="3416187238" sldId="404"/>
            <ac:spMk id="68" creationId="{3B766FF3-2AE4-1249-8EDB-10422F199F18}"/>
          </ac:spMkLst>
        </pc:spChg>
        <pc:spChg chg="mod">
          <ac:chgData name="Kuijken, Geert" userId="066f45cd-d9b4-4317-9248-ab108a66c7e9" providerId="ADAL" clId="{977F7795-FAE8-4379-A190-FA62119BF0BB}" dt="2022-09-19T13:11:28.413" v="3299" actId="1035"/>
          <ac:spMkLst>
            <pc:docMk/>
            <pc:sldMk cId="3416187238" sldId="404"/>
            <ac:spMk id="69" creationId="{EA2C8890-C63C-FF43-8650-FC9A544CCB6A}"/>
          </ac:spMkLst>
        </pc:spChg>
        <pc:spChg chg="mod">
          <ac:chgData name="Kuijken, Geert" userId="066f45cd-d9b4-4317-9248-ab108a66c7e9" providerId="ADAL" clId="{977F7795-FAE8-4379-A190-FA62119BF0BB}" dt="2022-09-19T13:11:28.413" v="3299" actId="1035"/>
          <ac:spMkLst>
            <pc:docMk/>
            <pc:sldMk cId="3416187238" sldId="404"/>
            <ac:spMk id="70" creationId="{C764EAA8-C00B-6F46-B85F-5870E39A194F}"/>
          </ac:spMkLst>
        </pc:spChg>
        <pc:cxnChg chg="mod">
          <ac:chgData name="Kuijken, Geert" userId="066f45cd-d9b4-4317-9248-ab108a66c7e9" providerId="ADAL" clId="{977F7795-FAE8-4379-A190-FA62119BF0BB}" dt="2022-09-19T13:11:28.413" v="3299" actId="1035"/>
          <ac:cxnSpMkLst>
            <pc:docMk/>
            <pc:sldMk cId="3416187238" sldId="404"/>
            <ac:cxnSpMk id="48" creationId="{23084BC0-3B1D-744F-A416-26E44C806CC9}"/>
          </ac:cxnSpMkLst>
        </pc:cxnChg>
        <pc:cxnChg chg="mod">
          <ac:chgData name="Kuijken, Geert" userId="066f45cd-d9b4-4317-9248-ab108a66c7e9" providerId="ADAL" clId="{977F7795-FAE8-4379-A190-FA62119BF0BB}" dt="2022-09-19T13:11:28.413" v="3299" actId="1035"/>
          <ac:cxnSpMkLst>
            <pc:docMk/>
            <pc:sldMk cId="3416187238" sldId="404"/>
            <ac:cxnSpMk id="53" creationId="{74864961-0A10-014D-87C5-CF254D334097}"/>
          </ac:cxnSpMkLst>
        </pc:cxnChg>
        <pc:cxnChg chg="mod">
          <ac:chgData name="Kuijken, Geert" userId="066f45cd-d9b4-4317-9248-ab108a66c7e9" providerId="ADAL" clId="{977F7795-FAE8-4379-A190-FA62119BF0BB}" dt="2022-09-19T13:11:28.413" v="3299" actId="1035"/>
          <ac:cxnSpMkLst>
            <pc:docMk/>
            <pc:sldMk cId="3416187238" sldId="404"/>
            <ac:cxnSpMk id="81" creationId="{BD65F819-8560-2F4D-AE16-CF4B09057F61}"/>
          </ac:cxnSpMkLst>
        </pc:cxnChg>
        <pc:cxnChg chg="mod">
          <ac:chgData name="Kuijken, Geert" userId="066f45cd-d9b4-4317-9248-ab108a66c7e9" providerId="ADAL" clId="{977F7795-FAE8-4379-A190-FA62119BF0BB}" dt="2022-09-19T13:11:28.413" v="3299" actId="1035"/>
          <ac:cxnSpMkLst>
            <pc:docMk/>
            <pc:sldMk cId="3416187238" sldId="404"/>
            <ac:cxnSpMk id="85" creationId="{5950E9BE-1AC6-2247-87FA-2179D14E92B1}"/>
          </ac:cxnSpMkLst>
        </pc:cxnChg>
        <pc:cxnChg chg="mod">
          <ac:chgData name="Kuijken, Geert" userId="066f45cd-d9b4-4317-9248-ab108a66c7e9" providerId="ADAL" clId="{977F7795-FAE8-4379-A190-FA62119BF0BB}" dt="2022-09-19T13:11:28.413" v="3299" actId="1035"/>
          <ac:cxnSpMkLst>
            <pc:docMk/>
            <pc:sldMk cId="3416187238" sldId="404"/>
            <ac:cxnSpMk id="86" creationId="{BA896E16-D7FE-5C47-99EA-77C5B5CF840D}"/>
          </ac:cxnSpMkLst>
        </pc:cxnChg>
        <pc:cxnChg chg="mod">
          <ac:chgData name="Kuijken, Geert" userId="066f45cd-d9b4-4317-9248-ab108a66c7e9" providerId="ADAL" clId="{977F7795-FAE8-4379-A190-FA62119BF0BB}" dt="2022-09-19T13:11:28.413" v="3299" actId="1035"/>
          <ac:cxnSpMkLst>
            <pc:docMk/>
            <pc:sldMk cId="3416187238" sldId="404"/>
            <ac:cxnSpMk id="87" creationId="{E8C924FF-0E3B-D44D-BE18-92FB4F19A6D9}"/>
          </ac:cxnSpMkLst>
        </pc:cxnChg>
        <pc:cxnChg chg="mod">
          <ac:chgData name="Kuijken, Geert" userId="066f45cd-d9b4-4317-9248-ab108a66c7e9" providerId="ADAL" clId="{977F7795-FAE8-4379-A190-FA62119BF0BB}" dt="2022-09-19T13:11:28.413" v="3299" actId="1035"/>
          <ac:cxnSpMkLst>
            <pc:docMk/>
            <pc:sldMk cId="3416187238" sldId="404"/>
            <ac:cxnSpMk id="88" creationId="{6DBC256A-7C63-B047-9B1A-066D84310CE7}"/>
          </ac:cxnSpMkLst>
        </pc:cxnChg>
        <pc:cxnChg chg="mod">
          <ac:chgData name="Kuijken, Geert" userId="066f45cd-d9b4-4317-9248-ab108a66c7e9" providerId="ADAL" clId="{977F7795-FAE8-4379-A190-FA62119BF0BB}" dt="2022-09-19T13:11:28.413" v="3299" actId="1035"/>
          <ac:cxnSpMkLst>
            <pc:docMk/>
            <pc:sldMk cId="3416187238" sldId="404"/>
            <ac:cxnSpMk id="89" creationId="{35869AA6-79CA-D94B-A2F0-9153F0335ED0}"/>
          </ac:cxnSpMkLst>
        </pc:cxnChg>
      </pc:sldChg>
      <pc:sldChg chg="modSp add mod">
        <pc:chgData name="Kuijken, Geert" userId="066f45cd-d9b4-4317-9248-ab108a66c7e9" providerId="ADAL" clId="{977F7795-FAE8-4379-A190-FA62119BF0BB}" dt="2022-09-21T13:45:27.752" v="6067" actId="20577"/>
        <pc:sldMkLst>
          <pc:docMk/>
          <pc:sldMk cId="4253901514" sldId="415"/>
        </pc:sldMkLst>
        <pc:spChg chg="mod">
          <ac:chgData name="Kuijken, Geert" userId="066f45cd-d9b4-4317-9248-ab108a66c7e9" providerId="ADAL" clId="{977F7795-FAE8-4379-A190-FA62119BF0BB}" dt="2022-09-21T13:45:27.752" v="6067" actId="20577"/>
          <ac:spMkLst>
            <pc:docMk/>
            <pc:sldMk cId="4253901514" sldId="415"/>
            <ac:spMk id="2" creationId="{7082B93A-3F24-4DFB-A87C-C9B3B7B49957}"/>
          </ac:spMkLst>
        </pc:spChg>
        <pc:spChg chg="mod">
          <ac:chgData name="Kuijken, Geert" userId="066f45cd-d9b4-4317-9248-ab108a66c7e9" providerId="ADAL" clId="{977F7795-FAE8-4379-A190-FA62119BF0BB}" dt="2022-09-21T13:44:55.970" v="6002" actId="20577"/>
          <ac:spMkLst>
            <pc:docMk/>
            <pc:sldMk cId="4253901514" sldId="415"/>
            <ac:spMk id="6" creationId="{876E629C-BAC4-429F-A2F0-85C2E9B93B79}"/>
          </ac:spMkLst>
        </pc:spChg>
      </pc:sldChg>
      <pc:sldChg chg="addSp delSp modSp add del mod ord">
        <pc:chgData name="Kuijken, Geert" userId="066f45cd-d9b4-4317-9248-ab108a66c7e9" providerId="ADAL" clId="{977F7795-FAE8-4379-A190-FA62119BF0BB}" dt="2022-09-19T13:22:56.195" v="4368" actId="47"/>
        <pc:sldMkLst>
          <pc:docMk/>
          <pc:sldMk cId="3249389541" sldId="2147470327"/>
        </pc:sldMkLst>
        <pc:spChg chg="mod">
          <ac:chgData name="Kuijken, Geert" userId="066f45cd-d9b4-4317-9248-ab108a66c7e9" providerId="ADAL" clId="{977F7795-FAE8-4379-A190-FA62119BF0BB}" dt="2022-09-19T13:01:34.903" v="3174"/>
          <ac:spMkLst>
            <pc:docMk/>
            <pc:sldMk cId="3249389541" sldId="2147470327"/>
            <ac:spMk id="2" creationId="{621B3888-908F-4009-AA3E-E40A90D6E2AE}"/>
          </ac:spMkLst>
        </pc:spChg>
        <pc:spChg chg="mod">
          <ac:chgData name="Kuijken, Geert" userId="066f45cd-d9b4-4317-9248-ab108a66c7e9" providerId="ADAL" clId="{977F7795-FAE8-4379-A190-FA62119BF0BB}" dt="2022-09-19T13:01:34.903" v="3174"/>
          <ac:spMkLst>
            <pc:docMk/>
            <pc:sldMk cId="3249389541" sldId="2147470327"/>
            <ac:spMk id="4" creationId="{FBF3E00F-2E7B-4155-8590-21D49FA947E9}"/>
          </ac:spMkLst>
        </pc:spChg>
        <pc:spChg chg="mod">
          <ac:chgData name="Kuijken, Geert" userId="066f45cd-d9b4-4317-9248-ab108a66c7e9" providerId="ADAL" clId="{977F7795-FAE8-4379-A190-FA62119BF0BB}" dt="2022-09-19T13:01:34.903" v="3174"/>
          <ac:spMkLst>
            <pc:docMk/>
            <pc:sldMk cId="3249389541" sldId="2147470327"/>
            <ac:spMk id="5" creationId="{A908DDE9-3CA1-4B26-A7F8-DB5E63591558}"/>
          </ac:spMkLst>
        </pc:spChg>
        <pc:spChg chg="mod">
          <ac:chgData name="Kuijken, Geert" userId="066f45cd-d9b4-4317-9248-ab108a66c7e9" providerId="ADAL" clId="{977F7795-FAE8-4379-A190-FA62119BF0BB}" dt="2022-09-19T12:14:17.756" v="1622" actId="12788"/>
          <ac:spMkLst>
            <pc:docMk/>
            <pc:sldMk cId="3249389541" sldId="2147470327"/>
            <ac:spMk id="6" creationId="{C4AB43E9-6564-48AC-8BB7-9FD1C67AB1FC}"/>
          </ac:spMkLst>
        </pc:spChg>
        <pc:spChg chg="mod">
          <ac:chgData name="Kuijken, Geert" userId="066f45cd-d9b4-4317-9248-ab108a66c7e9" providerId="ADAL" clId="{977F7795-FAE8-4379-A190-FA62119BF0BB}" dt="2022-09-19T12:16:35.959" v="1683" actId="20577"/>
          <ac:spMkLst>
            <pc:docMk/>
            <pc:sldMk cId="3249389541" sldId="2147470327"/>
            <ac:spMk id="7" creationId="{A9D4F517-BB1A-4C9C-A6F6-04CBEBF1EA47}"/>
          </ac:spMkLst>
        </pc:spChg>
        <pc:spChg chg="mod">
          <ac:chgData name="Kuijken, Geert" userId="066f45cd-d9b4-4317-9248-ab108a66c7e9" providerId="ADAL" clId="{977F7795-FAE8-4379-A190-FA62119BF0BB}" dt="2022-09-19T12:15:11.283" v="1639" actId="1038"/>
          <ac:spMkLst>
            <pc:docMk/>
            <pc:sldMk cId="3249389541" sldId="2147470327"/>
            <ac:spMk id="10" creationId="{48B691DC-7BEB-4FE4-A333-3CD03E27DA19}"/>
          </ac:spMkLst>
        </pc:spChg>
        <pc:spChg chg="mod">
          <ac:chgData name="Kuijken, Geert" userId="066f45cd-d9b4-4317-9248-ab108a66c7e9" providerId="ADAL" clId="{977F7795-FAE8-4379-A190-FA62119BF0BB}" dt="2022-09-19T12:14:37.071" v="1625" actId="12788"/>
          <ac:spMkLst>
            <pc:docMk/>
            <pc:sldMk cId="3249389541" sldId="2147470327"/>
            <ac:spMk id="11" creationId="{1D925DAD-7B79-4584-9508-A90DD0F837B9}"/>
          </ac:spMkLst>
        </pc:spChg>
        <pc:spChg chg="mod">
          <ac:chgData name="Kuijken, Geert" userId="066f45cd-d9b4-4317-9248-ab108a66c7e9" providerId="ADAL" clId="{977F7795-FAE8-4379-A190-FA62119BF0BB}" dt="2022-09-19T12:12:49.944" v="1618" actId="207"/>
          <ac:spMkLst>
            <pc:docMk/>
            <pc:sldMk cId="3249389541" sldId="2147470327"/>
            <ac:spMk id="12" creationId="{7887C927-E414-4459-83D2-A27C3AE084BD}"/>
          </ac:spMkLst>
        </pc:spChg>
        <pc:spChg chg="mod">
          <ac:chgData name="Kuijken, Geert" userId="066f45cd-d9b4-4317-9248-ab108a66c7e9" providerId="ADAL" clId="{977F7795-FAE8-4379-A190-FA62119BF0BB}" dt="2022-09-19T12:15:11.283" v="1639" actId="1038"/>
          <ac:spMkLst>
            <pc:docMk/>
            <pc:sldMk cId="3249389541" sldId="2147470327"/>
            <ac:spMk id="18" creationId="{E12537E1-15A1-41B7-B569-3973E8D929F6}"/>
          </ac:spMkLst>
        </pc:spChg>
        <pc:spChg chg="mod">
          <ac:chgData name="Kuijken, Geert" userId="066f45cd-d9b4-4317-9248-ab108a66c7e9" providerId="ADAL" clId="{977F7795-FAE8-4379-A190-FA62119BF0BB}" dt="2022-09-19T12:14:08.801" v="1621" actId="12788"/>
          <ac:spMkLst>
            <pc:docMk/>
            <pc:sldMk cId="3249389541" sldId="2147470327"/>
            <ac:spMk id="21" creationId="{4C57C9F9-80F6-4EC1-AA6C-BE7C9E15448F}"/>
          </ac:spMkLst>
        </pc:spChg>
        <pc:spChg chg="mod">
          <ac:chgData name="Kuijken, Geert" userId="066f45cd-d9b4-4317-9248-ab108a66c7e9" providerId="ADAL" clId="{977F7795-FAE8-4379-A190-FA62119BF0BB}" dt="2022-09-19T12:15:11.283" v="1639" actId="1038"/>
          <ac:spMkLst>
            <pc:docMk/>
            <pc:sldMk cId="3249389541" sldId="2147470327"/>
            <ac:spMk id="23" creationId="{F49721B2-6859-4620-833B-D8256D32D1EF}"/>
          </ac:spMkLst>
        </pc:spChg>
        <pc:spChg chg="mod">
          <ac:chgData name="Kuijken, Geert" userId="066f45cd-d9b4-4317-9248-ab108a66c7e9" providerId="ADAL" clId="{977F7795-FAE8-4379-A190-FA62119BF0BB}" dt="2022-09-19T12:14:37.071" v="1625" actId="12788"/>
          <ac:spMkLst>
            <pc:docMk/>
            <pc:sldMk cId="3249389541" sldId="2147470327"/>
            <ac:spMk id="24" creationId="{1FFB4442-D804-4232-A6D8-DC0BD13B7E90}"/>
          </ac:spMkLst>
        </pc:spChg>
        <pc:spChg chg="mod">
          <ac:chgData name="Kuijken, Geert" userId="066f45cd-d9b4-4317-9248-ab108a66c7e9" providerId="ADAL" clId="{977F7795-FAE8-4379-A190-FA62119BF0BB}" dt="2022-09-19T12:14:25.115" v="1624" actId="12788"/>
          <ac:spMkLst>
            <pc:docMk/>
            <pc:sldMk cId="3249389541" sldId="2147470327"/>
            <ac:spMk id="27" creationId="{C7B9428C-F4C3-4652-9156-4C61892EF2EB}"/>
          </ac:spMkLst>
        </pc:spChg>
        <pc:spChg chg="del mod">
          <ac:chgData name="Kuijken, Geert" userId="066f45cd-d9b4-4317-9248-ab108a66c7e9" providerId="ADAL" clId="{977F7795-FAE8-4379-A190-FA62119BF0BB}" dt="2022-09-19T12:11:09.348" v="1582" actId="478"/>
          <ac:spMkLst>
            <pc:docMk/>
            <pc:sldMk cId="3249389541" sldId="2147470327"/>
            <ac:spMk id="28" creationId="{878EB3A0-3511-47F7-8249-97D005C00619}"/>
          </ac:spMkLst>
        </pc:spChg>
        <pc:spChg chg="del mod">
          <ac:chgData name="Kuijken, Geert" userId="066f45cd-d9b4-4317-9248-ab108a66c7e9" providerId="ADAL" clId="{977F7795-FAE8-4379-A190-FA62119BF0BB}" dt="2022-09-19T12:11:14.639" v="1583" actId="478"/>
          <ac:spMkLst>
            <pc:docMk/>
            <pc:sldMk cId="3249389541" sldId="2147470327"/>
            <ac:spMk id="29" creationId="{C14F6B60-2526-40B8-ADEF-0EE6CCAB9A10}"/>
          </ac:spMkLst>
        </pc:spChg>
        <pc:spChg chg="mod">
          <ac:chgData name="Kuijken, Geert" userId="066f45cd-d9b4-4317-9248-ab108a66c7e9" providerId="ADAL" clId="{977F7795-FAE8-4379-A190-FA62119BF0BB}" dt="2022-09-19T12:14:37.071" v="1625" actId="12788"/>
          <ac:spMkLst>
            <pc:docMk/>
            <pc:sldMk cId="3249389541" sldId="2147470327"/>
            <ac:spMk id="32" creationId="{4757BE9B-A990-4D1B-AEB2-54549F46B962}"/>
          </ac:spMkLst>
        </pc:spChg>
        <pc:spChg chg="add mod">
          <ac:chgData name="Kuijken, Geert" userId="066f45cd-d9b4-4317-9248-ab108a66c7e9" providerId="ADAL" clId="{977F7795-FAE8-4379-A190-FA62119BF0BB}" dt="2022-09-19T12:14:04.044" v="1620" actId="12788"/>
          <ac:spMkLst>
            <pc:docMk/>
            <pc:sldMk cId="3249389541" sldId="2147470327"/>
            <ac:spMk id="33" creationId="{6EC14880-957F-489A-A92F-FB582E7EEAAC}"/>
          </ac:spMkLst>
        </pc:spChg>
        <pc:spChg chg="add del mod">
          <ac:chgData name="Kuijken, Geert" userId="066f45cd-d9b4-4317-9248-ab108a66c7e9" providerId="ADAL" clId="{977F7795-FAE8-4379-A190-FA62119BF0BB}" dt="2022-09-19T13:01:34.903" v="3174"/>
          <ac:spMkLst>
            <pc:docMk/>
            <pc:sldMk cId="3249389541" sldId="2147470327"/>
            <ac:spMk id="34" creationId="{EBAAC178-31AB-4AFF-837D-FF8D1E983A00}"/>
          </ac:spMkLst>
        </pc:spChg>
        <pc:spChg chg="add del mod">
          <ac:chgData name="Kuijken, Geert" userId="066f45cd-d9b4-4317-9248-ab108a66c7e9" providerId="ADAL" clId="{977F7795-FAE8-4379-A190-FA62119BF0BB}" dt="2022-09-19T13:01:34.903" v="3174"/>
          <ac:spMkLst>
            <pc:docMk/>
            <pc:sldMk cId="3249389541" sldId="2147470327"/>
            <ac:spMk id="35" creationId="{F28BE448-1017-4362-8CB5-B7025EAC6578}"/>
          </ac:spMkLst>
        </pc:spChg>
        <pc:spChg chg="del">
          <ac:chgData name="Kuijken, Geert" userId="066f45cd-d9b4-4317-9248-ab108a66c7e9" providerId="ADAL" clId="{977F7795-FAE8-4379-A190-FA62119BF0BB}" dt="2022-09-19T12:03:34.829" v="1254" actId="478"/>
          <ac:spMkLst>
            <pc:docMk/>
            <pc:sldMk cId="3249389541" sldId="2147470327"/>
            <ac:spMk id="36" creationId="{AB5907EE-E876-4EBA-93C7-18225365C447}"/>
          </ac:spMkLst>
        </pc:spChg>
        <pc:spChg chg="add del mod">
          <ac:chgData name="Kuijken, Geert" userId="066f45cd-d9b4-4317-9248-ab108a66c7e9" providerId="ADAL" clId="{977F7795-FAE8-4379-A190-FA62119BF0BB}" dt="2022-09-19T13:01:34.903" v="3174"/>
          <ac:spMkLst>
            <pc:docMk/>
            <pc:sldMk cId="3249389541" sldId="2147470327"/>
            <ac:spMk id="37" creationId="{E249C3E6-38F9-4BA9-B041-8E996057830A}"/>
          </ac:spMkLst>
        </pc:spChg>
        <pc:grpChg chg="mod">
          <ac:chgData name="Kuijken, Geert" userId="066f45cd-d9b4-4317-9248-ab108a66c7e9" providerId="ADAL" clId="{977F7795-FAE8-4379-A190-FA62119BF0BB}" dt="2022-09-19T12:11:25.216" v="1608" actId="1035"/>
          <ac:grpSpMkLst>
            <pc:docMk/>
            <pc:sldMk cId="3249389541" sldId="2147470327"/>
            <ac:grpSpMk id="8" creationId="{EFA3C2E7-57CE-4F77-8344-85AC92886A25}"/>
          </ac:grpSpMkLst>
        </pc:grpChg>
        <pc:picChg chg="mod">
          <ac:chgData name="Kuijken, Geert" userId="066f45cd-d9b4-4317-9248-ab108a66c7e9" providerId="ADAL" clId="{977F7795-FAE8-4379-A190-FA62119BF0BB}" dt="2022-09-19T12:14:37.071" v="1625" actId="12788"/>
          <ac:picMkLst>
            <pc:docMk/>
            <pc:sldMk cId="3249389541" sldId="2147470327"/>
            <ac:picMk id="30" creationId="{9ED2618D-D161-42C6-94F2-96DBBAA08720}"/>
          </ac:picMkLst>
        </pc:picChg>
        <pc:picChg chg="mod">
          <ac:chgData name="Kuijken, Geert" userId="066f45cd-d9b4-4317-9248-ab108a66c7e9" providerId="ADAL" clId="{977F7795-FAE8-4379-A190-FA62119BF0BB}" dt="2022-09-19T12:15:11.283" v="1639" actId="1038"/>
          <ac:picMkLst>
            <pc:docMk/>
            <pc:sldMk cId="3249389541" sldId="2147470327"/>
            <ac:picMk id="31" creationId="{5FCE836B-B25D-4DFC-9E1F-04A9BC8528EF}"/>
          </ac:picMkLst>
        </pc:picChg>
      </pc:sldChg>
      <pc:sldChg chg="add del">
        <pc:chgData name="Kuijken, Geert" userId="066f45cd-d9b4-4317-9248-ab108a66c7e9" providerId="ADAL" clId="{977F7795-FAE8-4379-A190-FA62119BF0BB}" dt="2022-09-19T11:55:35.018" v="696"/>
        <pc:sldMkLst>
          <pc:docMk/>
          <pc:sldMk cId="1701730367" sldId="2147470328"/>
        </pc:sldMkLst>
      </pc:sldChg>
      <pc:sldChg chg="addSp delSp modSp add mod ord modAnim">
        <pc:chgData name="Kuijken, Geert" userId="066f45cd-d9b4-4317-9248-ab108a66c7e9" providerId="ADAL" clId="{977F7795-FAE8-4379-A190-FA62119BF0BB}" dt="2022-10-04T09:24:31.678" v="6563" actId="14100"/>
        <pc:sldMkLst>
          <pc:docMk/>
          <pc:sldMk cId="3325336674" sldId="2147470328"/>
        </pc:sldMkLst>
        <pc:spChg chg="mod">
          <ac:chgData name="Kuijken, Geert" userId="066f45cd-d9b4-4317-9248-ab108a66c7e9" providerId="ADAL" clId="{977F7795-FAE8-4379-A190-FA62119BF0BB}" dt="2022-09-19T13:01:29.743" v="3169"/>
          <ac:spMkLst>
            <pc:docMk/>
            <pc:sldMk cId="3325336674" sldId="2147470328"/>
            <ac:spMk id="2" creationId="{621B3888-908F-4009-AA3E-E40A90D6E2AE}"/>
          </ac:spMkLst>
        </pc:spChg>
        <pc:spChg chg="mod">
          <ac:chgData name="Kuijken, Geert" userId="066f45cd-d9b4-4317-9248-ab108a66c7e9" providerId="ADAL" clId="{977F7795-FAE8-4379-A190-FA62119BF0BB}" dt="2022-09-19T13:01:29.743" v="3169"/>
          <ac:spMkLst>
            <pc:docMk/>
            <pc:sldMk cId="3325336674" sldId="2147470328"/>
            <ac:spMk id="3" creationId="{491D470B-0632-485A-9ACB-F5691C189BCA}"/>
          </ac:spMkLst>
        </pc:spChg>
        <pc:spChg chg="add del mod">
          <ac:chgData name="Kuijken, Geert" userId="066f45cd-d9b4-4317-9248-ab108a66c7e9" providerId="ADAL" clId="{977F7795-FAE8-4379-A190-FA62119BF0BB}" dt="2022-09-19T13:01:29.743" v="3169"/>
          <ac:spMkLst>
            <pc:docMk/>
            <pc:sldMk cId="3325336674" sldId="2147470328"/>
            <ac:spMk id="4" creationId="{4A35CA4D-EADB-4B00-B18A-09C209FC050C}"/>
          </ac:spMkLst>
        </pc:spChg>
        <pc:spChg chg="mod">
          <ac:chgData name="Kuijken, Geert" userId="066f45cd-d9b4-4317-9248-ab108a66c7e9" providerId="ADAL" clId="{977F7795-FAE8-4379-A190-FA62119BF0BB}" dt="2022-09-19T13:01:29.743" v="3169"/>
          <ac:spMkLst>
            <pc:docMk/>
            <pc:sldMk cId="3325336674" sldId="2147470328"/>
            <ac:spMk id="5" creationId="{A908DDE9-3CA1-4B26-A7F8-DB5E63591558}"/>
          </ac:spMkLst>
        </pc:spChg>
        <pc:spChg chg="mod">
          <ac:chgData name="Kuijken, Geert" userId="066f45cd-d9b4-4317-9248-ab108a66c7e9" providerId="ADAL" clId="{977F7795-FAE8-4379-A190-FA62119BF0BB}" dt="2022-09-19T12:50:46.205" v="2873" actId="1036"/>
          <ac:spMkLst>
            <pc:docMk/>
            <pc:sldMk cId="3325336674" sldId="2147470328"/>
            <ac:spMk id="6" creationId="{C4AB43E9-6564-48AC-8BB7-9FD1C67AB1FC}"/>
          </ac:spMkLst>
        </pc:spChg>
        <pc:spChg chg="add del mod">
          <ac:chgData name="Kuijken, Geert" userId="066f45cd-d9b4-4317-9248-ab108a66c7e9" providerId="ADAL" clId="{977F7795-FAE8-4379-A190-FA62119BF0BB}" dt="2022-09-19T13:01:29.743" v="3169"/>
          <ac:spMkLst>
            <pc:docMk/>
            <pc:sldMk cId="3325336674" sldId="2147470328"/>
            <ac:spMk id="7" creationId="{F651B433-EDC0-4F56-B2D4-DFD4D1FC7054}"/>
          </ac:spMkLst>
        </pc:spChg>
        <pc:spChg chg="add del mod">
          <ac:chgData name="Kuijken, Geert" userId="066f45cd-d9b4-4317-9248-ab108a66c7e9" providerId="ADAL" clId="{977F7795-FAE8-4379-A190-FA62119BF0BB}" dt="2022-09-19T13:01:29.743" v="3169"/>
          <ac:spMkLst>
            <pc:docMk/>
            <pc:sldMk cId="3325336674" sldId="2147470328"/>
            <ac:spMk id="8" creationId="{D711F393-B887-48AB-8A95-B29E68F03092}"/>
          </ac:spMkLst>
        </pc:spChg>
        <pc:spChg chg="mod">
          <ac:chgData name="Kuijken, Geert" userId="066f45cd-d9b4-4317-9248-ab108a66c7e9" providerId="ADAL" clId="{977F7795-FAE8-4379-A190-FA62119BF0BB}" dt="2022-10-04T09:22:26.914" v="6550" actId="403"/>
          <ac:spMkLst>
            <pc:docMk/>
            <pc:sldMk cId="3325336674" sldId="2147470328"/>
            <ac:spMk id="9" creationId="{CDF1A01D-06D6-4440-9E76-C57AF0A19716}"/>
          </ac:spMkLst>
        </pc:spChg>
        <pc:spChg chg="mod">
          <ac:chgData name="Kuijken, Geert" userId="066f45cd-d9b4-4317-9248-ab108a66c7e9" providerId="ADAL" clId="{977F7795-FAE8-4379-A190-FA62119BF0BB}" dt="2022-10-04T09:22:26.914" v="6550" actId="403"/>
          <ac:spMkLst>
            <pc:docMk/>
            <pc:sldMk cId="3325336674" sldId="2147470328"/>
            <ac:spMk id="10" creationId="{48B691DC-7BEB-4FE4-A333-3CD03E27DA19}"/>
          </ac:spMkLst>
        </pc:spChg>
        <pc:spChg chg="mod">
          <ac:chgData name="Kuijken, Geert" userId="066f45cd-d9b4-4317-9248-ab108a66c7e9" providerId="ADAL" clId="{977F7795-FAE8-4379-A190-FA62119BF0BB}" dt="2022-10-04T09:22:57.097" v="6553" actId="14100"/>
          <ac:spMkLst>
            <pc:docMk/>
            <pc:sldMk cId="3325336674" sldId="2147470328"/>
            <ac:spMk id="11" creationId="{1D925DAD-7B79-4584-9508-A90DD0F837B9}"/>
          </ac:spMkLst>
        </pc:spChg>
        <pc:spChg chg="mod">
          <ac:chgData name="Kuijken, Geert" userId="066f45cd-d9b4-4317-9248-ab108a66c7e9" providerId="ADAL" clId="{977F7795-FAE8-4379-A190-FA62119BF0BB}" dt="2022-10-04T09:23:03.667" v="6555" actId="14100"/>
          <ac:spMkLst>
            <pc:docMk/>
            <pc:sldMk cId="3325336674" sldId="2147470328"/>
            <ac:spMk id="12" creationId="{7887C927-E414-4459-83D2-A27C3AE084BD}"/>
          </ac:spMkLst>
        </pc:spChg>
        <pc:spChg chg="mod">
          <ac:chgData name="Kuijken, Geert" userId="066f45cd-d9b4-4317-9248-ab108a66c7e9" providerId="ADAL" clId="{977F7795-FAE8-4379-A190-FA62119BF0BB}" dt="2022-10-04T09:22:26.914" v="6550" actId="403"/>
          <ac:spMkLst>
            <pc:docMk/>
            <pc:sldMk cId="3325336674" sldId="2147470328"/>
            <ac:spMk id="13" creationId="{18AAD11E-CC59-469E-9867-69A93B7D09A0}"/>
          </ac:spMkLst>
        </pc:spChg>
        <pc:spChg chg="mod">
          <ac:chgData name="Kuijken, Geert" userId="066f45cd-d9b4-4317-9248-ab108a66c7e9" providerId="ADAL" clId="{977F7795-FAE8-4379-A190-FA62119BF0BB}" dt="2022-10-04T09:21:42.476" v="6544" actId="113"/>
          <ac:spMkLst>
            <pc:docMk/>
            <pc:sldMk cId="3325336674" sldId="2147470328"/>
            <ac:spMk id="18" creationId="{E12537E1-15A1-41B7-B569-3973E8D929F6}"/>
          </ac:spMkLst>
        </pc:spChg>
        <pc:spChg chg="mod">
          <ac:chgData name="Kuijken, Geert" userId="066f45cd-d9b4-4317-9248-ab108a66c7e9" providerId="ADAL" clId="{977F7795-FAE8-4379-A190-FA62119BF0BB}" dt="2022-10-04T09:21:54.569" v="6546" actId="113"/>
          <ac:spMkLst>
            <pc:docMk/>
            <pc:sldMk cId="3325336674" sldId="2147470328"/>
            <ac:spMk id="19" creationId="{3EDD10C2-9916-4B5C-8F38-0D3991893735}"/>
          </ac:spMkLst>
        </pc:spChg>
        <pc:spChg chg="mod ord">
          <ac:chgData name="Kuijken, Geert" userId="066f45cd-d9b4-4317-9248-ab108a66c7e9" providerId="ADAL" clId="{977F7795-FAE8-4379-A190-FA62119BF0BB}" dt="2022-09-20T12:15:37.776" v="5929" actId="207"/>
          <ac:spMkLst>
            <pc:docMk/>
            <pc:sldMk cId="3325336674" sldId="2147470328"/>
            <ac:spMk id="21" creationId="{4C57C9F9-80F6-4EC1-AA6C-BE7C9E15448F}"/>
          </ac:spMkLst>
        </pc:spChg>
        <pc:spChg chg="mod">
          <ac:chgData name="Kuijken, Geert" userId="066f45cd-d9b4-4317-9248-ab108a66c7e9" providerId="ADAL" clId="{977F7795-FAE8-4379-A190-FA62119BF0BB}" dt="2022-09-19T12:50:18.743" v="2864" actId="1038"/>
          <ac:spMkLst>
            <pc:docMk/>
            <pc:sldMk cId="3325336674" sldId="2147470328"/>
            <ac:spMk id="23" creationId="{F49721B2-6859-4620-833B-D8256D32D1EF}"/>
          </ac:spMkLst>
        </pc:spChg>
        <pc:spChg chg="mod">
          <ac:chgData name="Kuijken, Geert" userId="066f45cd-d9b4-4317-9248-ab108a66c7e9" providerId="ADAL" clId="{977F7795-FAE8-4379-A190-FA62119BF0BB}" dt="2022-09-19T12:49:57.617" v="2845" actId="12788"/>
          <ac:spMkLst>
            <pc:docMk/>
            <pc:sldMk cId="3325336674" sldId="2147470328"/>
            <ac:spMk id="24" creationId="{1FFB4442-D804-4232-A6D8-DC0BD13B7E90}"/>
          </ac:spMkLst>
        </pc:spChg>
        <pc:spChg chg="mod">
          <ac:chgData name="Kuijken, Geert" userId="066f45cd-d9b4-4317-9248-ab108a66c7e9" providerId="ADAL" clId="{977F7795-FAE8-4379-A190-FA62119BF0BB}" dt="2022-09-19T12:50:37.933" v="2866" actId="403"/>
          <ac:spMkLst>
            <pc:docMk/>
            <pc:sldMk cId="3325336674" sldId="2147470328"/>
            <ac:spMk id="27" creationId="{C7B9428C-F4C3-4652-9156-4C61892EF2EB}"/>
          </ac:spMkLst>
        </pc:spChg>
        <pc:spChg chg="mod">
          <ac:chgData name="Kuijken, Geert" userId="066f45cd-d9b4-4317-9248-ab108a66c7e9" providerId="ADAL" clId="{977F7795-FAE8-4379-A190-FA62119BF0BB}" dt="2022-10-04T09:21:50.704" v="6545" actId="113"/>
          <ac:spMkLst>
            <pc:docMk/>
            <pc:sldMk cId="3325336674" sldId="2147470328"/>
            <ac:spMk id="32" creationId="{4757BE9B-A990-4D1B-AEB2-54549F46B962}"/>
          </ac:spMkLst>
        </pc:spChg>
        <pc:spChg chg="mod">
          <ac:chgData name="Kuijken, Geert" userId="066f45cd-d9b4-4317-9248-ab108a66c7e9" providerId="ADAL" clId="{977F7795-FAE8-4379-A190-FA62119BF0BB}" dt="2022-10-04T09:22:39.207" v="6551" actId="403"/>
          <ac:spMkLst>
            <pc:docMk/>
            <pc:sldMk cId="3325336674" sldId="2147470328"/>
            <ac:spMk id="39" creationId="{5791F398-E661-44F4-B6DB-5BEF0B88EDAD}"/>
          </ac:spMkLst>
        </pc:spChg>
        <pc:spChg chg="mod">
          <ac:chgData name="Kuijken, Geert" userId="066f45cd-d9b4-4317-9248-ab108a66c7e9" providerId="ADAL" clId="{977F7795-FAE8-4379-A190-FA62119BF0BB}" dt="2022-10-04T09:23:14.445" v="6557" actId="14100"/>
          <ac:spMkLst>
            <pc:docMk/>
            <pc:sldMk cId="3325336674" sldId="2147470328"/>
            <ac:spMk id="40" creationId="{433ADA72-C526-4F54-938E-5777FB86E057}"/>
          </ac:spMkLst>
        </pc:spChg>
        <pc:spChg chg="mod">
          <ac:chgData name="Kuijken, Geert" userId="066f45cd-d9b4-4317-9248-ab108a66c7e9" providerId="ADAL" clId="{977F7795-FAE8-4379-A190-FA62119BF0BB}" dt="2022-10-04T09:22:39.207" v="6551" actId="403"/>
          <ac:spMkLst>
            <pc:docMk/>
            <pc:sldMk cId="3325336674" sldId="2147470328"/>
            <ac:spMk id="41" creationId="{69F311D7-5AAB-4DF9-90CB-EF62DB9F14DB}"/>
          </ac:spMkLst>
        </pc:spChg>
        <pc:spChg chg="mod">
          <ac:chgData name="Kuijken, Geert" userId="066f45cd-d9b4-4317-9248-ab108a66c7e9" providerId="ADAL" clId="{977F7795-FAE8-4379-A190-FA62119BF0BB}" dt="2022-10-04T09:22:03.750" v="6547" actId="113"/>
          <ac:spMkLst>
            <pc:docMk/>
            <pc:sldMk cId="3325336674" sldId="2147470328"/>
            <ac:spMk id="42" creationId="{61C41084-57FE-43BB-81D0-544C54707868}"/>
          </ac:spMkLst>
        </pc:spChg>
        <pc:spChg chg="mod">
          <ac:chgData name="Kuijken, Geert" userId="066f45cd-d9b4-4317-9248-ab108a66c7e9" providerId="ADAL" clId="{977F7795-FAE8-4379-A190-FA62119BF0BB}" dt="2022-10-04T09:24:31.678" v="6563" actId="14100"/>
          <ac:spMkLst>
            <pc:docMk/>
            <pc:sldMk cId="3325336674" sldId="2147470328"/>
            <ac:spMk id="44" creationId="{422A4618-7A3F-410A-92C8-8A22C420D078}"/>
          </ac:spMkLst>
        </pc:spChg>
        <pc:spChg chg="mod">
          <ac:chgData name="Kuijken, Geert" userId="066f45cd-d9b4-4317-9248-ab108a66c7e9" providerId="ADAL" clId="{977F7795-FAE8-4379-A190-FA62119BF0BB}" dt="2022-10-04T09:22:16.790" v="6549" actId="113"/>
          <ac:spMkLst>
            <pc:docMk/>
            <pc:sldMk cId="3325336674" sldId="2147470328"/>
            <ac:spMk id="46" creationId="{9137647B-D2B2-4468-AE39-D2F1E23FA563}"/>
          </ac:spMkLst>
        </pc:spChg>
        <pc:picChg chg="mod">
          <ac:chgData name="Kuijken, Geert" userId="066f45cd-d9b4-4317-9248-ab108a66c7e9" providerId="ADAL" clId="{977F7795-FAE8-4379-A190-FA62119BF0BB}" dt="2022-09-19T12:49:57.617" v="2845" actId="12788"/>
          <ac:picMkLst>
            <pc:docMk/>
            <pc:sldMk cId="3325336674" sldId="2147470328"/>
            <ac:picMk id="30" creationId="{9ED2618D-D161-42C6-94F2-96DBBAA08720}"/>
          </ac:picMkLst>
        </pc:picChg>
        <pc:picChg chg="mod">
          <ac:chgData name="Kuijken, Geert" userId="066f45cd-d9b4-4317-9248-ab108a66c7e9" providerId="ADAL" clId="{977F7795-FAE8-4379-A190-FA62119BF0BB}" dt="2022-09-19T12:50:18.743" v="2864" actId="1038"/>
          <ac:picMkLst>
            <pc:docMk/>
            <pc:sldMk cId="3325336674" sldId="2147470328"/>
            <ac:picMk id="31" creationId="{5FCE836B-B25D-4DFC-9E1F-04A9BC8528EF}"/>
          </ac:picMkLst>
        </pc:picChg>
        <pc:picChg chg="mod">
          <ac:chgData name="Kuijken, Geert" userId="066f45cd-d9b4-4317-9248-ab108a66c7e9" providerId="ADAL" clId="{977F7795-FAE8-4379-A190-FA62119BF0BB}" dt="2022-09-19T12:04:32.660" v="1298" actId="1036"/>
          <ac:picMkLst>
            <pc:docMk/>
            <pc:sldMk cId="3325336674" sldId="2147470328"/>
            <ac:picMk id="33" creationId="{F77C55FC-32BF-4F49-8306-AAE9C35BAECC}"/>
          </ac:picMkLst>
        </pc:picChg>
        <pc:picChg chg="mod">
          <ac:chgData name="Kuijken, Geert" userId="066f45cd-d9b4-4317-9248-ab108a66c7e9" providerId="ADAL" clId="{977F7795-FAE8-4379-A190-FA62119BF0BB}" dt="2022-09-19T12:50:05.451" v="2846" actId="12788"/>
          <ac:picMkLst>
            <pc:docMk/>
            <pc:sldMk cId="3325336674" sldId="2147470328"/>
            <ac:picMk id="34" creationId="{76EA5531-9FC5-46E5-83EA-3FDA19AEE872}"/>
          </ac:picMkLst>
        </pc:picChg>
        <pc:picChg chg="mod">
          <ac:chgData name="Kuijken, Geert" userId="066f45cd-d9b4-4317-9248-ab108a66c7e9" providerId="ADAL" clId="{977F7795-FAE8-4379-A190-FA62119BF0BB}" dt="2022-09-19T12:50:18.743" v="2864" actId="1038"/>
          <ac:picMkLst>
            <pc:docMk/>
            <pc:sldMk cId="3325336674" sldId="2147470328"/>
            <ac:picMk id="35" creationId="{D0EDD542-E861-4B3F-8AE8-6A9034EBDE42}"/>
          </ac:picMkLst>
        </pc:picChg>
        <pc:picChg chg="mod">
          <ac:chgData name="Kuijken, Geert" userId="066f45cd-d9b4-4317-9248-ab108a66c7e9" providerId="ADAL" clId="{977F7795-FAE8-4379-A190-FA62119BF0BB}" dt="2022-09-19T12:50:18.743" v="2864" actId="1038"/>
          <ac:picMkLst>
            <pc:docMk/>
            <pc:sldMk cId="3325336674" sldId="2147470328"/>
            <ac:picMk id="37" creationId="{29ADAE2B-835C-4097-8D88-BC3E0655A6B9}"/>
          </ac:picMkLst>
        </pc:picChg>
        <pc:picChg chg="mod">
          <ac:chgData name="Kuijken, Geert" userId="066f45cd-d9b4-4317-9248-ab108a66c7e9" providerId="ADAL" clId="{977F7795-FAE8-4379-A190-FA62119BF0BB}" dt="2022-09-19T12:50:18.743" v="2864" actId="1038"/>
          <ac:picMkLst>
            <pc:docMk/>
            <pc:sldMk cId="3325336674" sldId="2147470328"/>
            <ac:picMk id="38" creationId="{1179D323-D588-4A74-8D62-DB94C451E174}"/>
          </ac:picMkLst>
        </pc:picChg>
      </pc:sldChg>
      <pc:sldChg chg="addSp delSp modSp add mod">
        <pc:chgData name="Kuijken, Geert" userId="066f45cd-d9b4-4317-9248-ab108a66c7e9" providerId="ADAL" clId="{977F7795-FAE8-4379-A190-FA62119BF0BB}" dt="2022-09-19T13:13:14.674" v="3331" actId="20577"/>
        <pc:sldMkLst>
          <pc:docMk/>
          <pc:sldMk cId="1536938771" sldId="2147470329"/>
        </pc:sldMkLst>
        <pc:spChg chg="mod">
          <ac:chgData name="Kuijken, Geert" userId="066f45cd-d9b4-4317-9248-ab108a66c7e9" providerId="ADAL" clId="{977F7795-FAE8-4379-A190-FA62119BF0BB}" dt="2022-09-19T13:13:03.361" v="3328" actId="313"/>
          <ac:spMkLst>
            <pc:docMk/>
            <pc:sldMk cId="1536938771" sldId="2147470329"/>
            <ac:spMk id="2" creationId="{7082B93A-3F24-4DFB-A87C-C9B3B7B49957}"/>
          </ac:spMkLst>
        </pc:spChg>
        <pc:spChg chg="mod">
          <ac:chgData name="Kuijken, Geert" userId="066f45cd-d9b4-4317-9248-ab108a66c7e9" providerId="ADAL" clId="{977F7795-FAE8-4379-A190-FA62119BF0BB}" dt="2022-09-19T13:01:33.699" v="3173"/>
          <ac:spMkLst>
            <pc:docMk/>
            <pc:sldMk cId="1536938771" sldId="2147470329"/>
            <ac:spMk id="3" creationId="{C583430D-DB6F-46FA-B0DE-EB23CC249E3F}"/>
          </ac:spMkLst>
        </pc:spChg>
        <pc:spChg chg="add del mod">
          <ac:chgData name="Kuijken, Geert" userId="066f45cd-d9b4-4317-9248-ab108a66c7e9" providerId="ADAL" clId="{977F7795-FAE8-4379-A190-FA62119BF0BB}" dt="2022-09-19T13:01:33.699" v="3173"/>
          <ac:spMkLst>
            <pc:docMk/>
            <pc:sldMk cId="1536938771" sldId="2147470329"/>
            <ac:spMk id="4" creationId="{FE37A5F2-6DC4-450A-BB18-2167897C9ED7}"/>
          </ac:spMkLst>
        </pc:spChg>
        <pc:spChg chg="add del mod">
          <ac:chgData name="Kuijken, Geert" userId="066f45cd-d9b4-4317-9248-ab108a66c7e9" providerId="ADAL" clId="{977F7795-FAE8-4379-A190-FA62119BF0BB}" dt="2022-09-19T13:01:33.699" v="3173"/>
          <ac:spMkLst>
            <pc:docMk/>
            <pc:sldMk cId="1536938771" sldId="2147470329"/>
            <ac:spMk id="5" creationId="{2D4B3F04-A006-4CAF-9239-CD2C6EFC6693}"/>
          </ac:spMkLst>
        </pc:spChg>
        <pc:spChg chg="mod">
          <ac:chgData name="Kuijken, Geert" userId="066f45cd-d9b4-4317-9248-ab108a66c7e9" providerId="ADAL" clId="{977F7795-FAE8-4379-A190-FA62119BF0BB}" dt="2022-09-19T13:13:14.674" v="3331" actId="20577"/>
          <ac:spMkLst>
            <pc:docMk/>
            <pc:sldMk cId="1536938771" sldId="2147470329"/>
            <ac:spMk id="6" creationId="{876E629C-BAC4-429F-A2F0-85C2E9B93B79}"/>
          </ac:spMkLst>
        </pc:spChg>
        <pc:spChg chg="add del mod">
          <ac:chgData name="Kuijken, Geert" userId="066f45cd-d9b4-4317-9248-ab108a66c7e9" providerId="ADAL" clId="{977F7795-FAE8-4379-A190-FA62119BF0BB}" dt="2022-09-19T13:01:33.699" v="3173"/>
          <ac:spMkLst>
            <pc:docMk/>
            <pc:sldMk cId="1536938771" sldId="2147470329"/>
            <ac:spMk id="7" creationId="{30F6F09F-9551-40FA-A34F-57508CB04FC2}"/>
          </ac:spMkLst>
        </pc:spChg>
        <pc:spChg chg="mod">
          <ac:chgData name="Kuijken, Geert" userId="066f45cd-d9b4-4317-9248-ab108a66c7e9" providerId="ADAL" clId="{977F7795-FAE8-4379-A190-FA62119BF0BB}" dt="2022-09-19T13:01:33.699" v="3173"/>
          <ac:spMkLst>
            <pc:docMk/>
            <pc:sldMk cId="1536938771" sldId="2147470329"/>
            <ac:spMk id="8" creationId="{DB29FF88-8CC0-46B4-A4B7-15EF310AF10C}"/>
          </ac:spMkLst>
        </pc:spChg>
        <pc:spChg chg="add del mod">
          <ac:chgData name="Kuijken, Geert" userId="066f45cd-d9b4-4317-9248-ab108a66c7e9" providerId="ADAL" clId="{977F7795-FAE8-4379-A190-FA62119BF0BB}" dt="2022-09-19T13:01:33.699" v="3173"/>
          <ac:spMkLst>
            <pc:docMk/>
            <pc:sldMk cId="1536938771" sldId="2147470329"/>
            <ac:spMk id="9" creationId="{9777A9D1-DF10-4FD6-B2D6-A3A427192F83}"/>
          </ac:spMkLst>
        </pc:spChg>
        <pc:spChg chg="add del mod">
          <ac:chgData name="Kuijken, Geert" userId="066f45cd-d9b4-4317-9248-ab108a66c7e9" providerId="ADAL" clId="{977F7795-FAE8-4379-A190-FA62119BF0BB}" dt="2022-09-19T13:01:33.699" v="3173"/>
          <ac:spMkLst>
            <pc:docMk/>
            <pc:sldMk cId="1536938771" sldId="2147470329"/>
            <ac:spMk id="10" creationId="{54760B41-273E-4198-A911-29B71EF84A39}"/>
          </ac:spMkLst>
        </pc:spChg>
        <pc:picChg chg="mod">
          <ac:chgData name="Kuijken, Geert" userId="066f45cd-d9b4-4317-9248-ab108a66c7e9" providerId="ADAL" clId="{977F7795-FAE8-4379-A190-FA62119BF0BB}" dt="2022-09-19T13:13:12.631" v="3330" actId="1076"/>
          <ac:picMkLst>
            <pc:docMk/>
            <pc:sldMk cId="1536938771" sldId="2147470329"/>
            <ac:picMk id="19" creationId="{74423E6A-7E45-4D7B-80B3-6E61725F7302}"/>
          </ac:picMkLst>
        </pc:picChg>
      </pc:sldChg>
      <pc:sldChg chg="addSp delSp modSp add mod delAnim modNotes modNotesTx">
        <pc:chgData name="Kuijken, Geert" userId="066f45cd-d9b4-4317-9248-ab108a66c7e9" providerId="ADAL" clId="{977F7795-FAE8-4379-A190-FA62119BF0BB}" dt="2022-10-04T09:35:02.959" v="6578" actId="1582"/>
        <pc:sldMkLst>
          <pc:docMk/>
          <pc:sldMk cId="3770821191" sldId="2147470403"/>
        </pc:sldMkLst>
        <pc:spChg chg="mod">
          <ac:chgData name="Kuijken, Geert" userId="066f45cd-d9b4-4317-9248-ab108a66c7e9" providerId="ADAL" clId="{977F7795-FAE8-4379-A190-FA62119BF0BB}" dt="2022-09-22T07:45:20.141" v="6442"/>
          <ac:spMkLst>
            <pc:docMk/>
            <pc:sldMk cId="3770821191" sldId="2147470403"/>
            <ac:spMk id="2" creationId="{F63B207D-4CE5-45A0-BFB9-C91B3373267C}"/>
          </ac:spMkLst>
        </pc:spChg>
        <pc:spChg chg="add del mod">
          <ac:chgData name="Kuijken, Geert" userId="066f45cd-d9b4-4317-9248-ab108a66c7e9" providerId="ADAL" clId="{977F7795-FAE8-4379-A190-FA62119BF0BB}" dt="2022-09-22T07:45:20.141" v="6442"/>
          <ac:spMkLst>
            <pc:docMk/>
            <pc:sldMk cId="3770821191" sldId="2147470403"/>
            <ac:spMk id="3" creationId="{78A93DA6-70DE-4EDE-BFFB-B70D055F2D35}"/>
          </ac:spMkLst>
        </pc:spChg>
        <pc:spChg chg="del">
          <ac:chgData name="Kuijken, Geert" userId="066f45cd-d9b4-4317-9248-ab108a66c7e9" providerId="ADAL" clId="{977F7795-FAE8-4379-A190-FA62119BF0BB}" dt="2022-09-20T12:02:36.927" v="5364" actId="478"/>
          <ac:spMkLst>
            <pc:docMk/>
            <pc:sldMk cId="3770821191" sldId="2147470403"/>
            <ac:spMk id="3" creationId="{97790FC1-FDAF-4428-A6D5-1FE5CAB39FFC}"/>
          </ac:spMkLst>
        </pc:spChg>
        <pc:spChg chg="mod">
          <ac:chgData name="Kuijken, Geert" userId="066f45cd-d9b4-4317-9248-ab108a66c7e9" providerId="ADAL" clId="{977F7795-FAE8-4379-A190-FA62119BF0BB}" dt="2022-09-22T07:45:20.141" v="6442"/>
          <ac:spMkLst>
            <pc:docMk/>
            <pc:sldMk cId="3770821191" sldId="2147470403"/>
            <ac:spMk id="4" creationId="{3DD5581C-3C65-4A65-A9F7-615D4D93919A}"/>
          </ac:spMkLst>
        </pc:spChg>
        <pc:spChg chg="mod">
          <ac:chgData name="Kuijken, Geert" userId="066f45cd-d9b4-4317-9248-ab108a66c7e9" providerId="ADAL" clId="{977F7795-FAE8-4379-A190-FA62119BF0BB}" dt="2022-09-22T07:45:20.141" v="6442"/>
          <ac:spMkLst>
            <pc:docMk/>
            <pc:sldMk cId="3770821191" sldId="2147470403"/>
            <ac:spMk id="5" creationId="{4BB3F45E-01EB-41F1-B388-402BF310B001}"/>
          </ac:spMkLst>
        </pc:spChg>
        <pc:spChg chg="mod">
          <ac:chgData name="Kuijken, Geert" userId="066f45cd-d9b4-4317-9248-ab108a66c7e9" providerId="ADAL" clId="{977F7795-FAE8-4379-A190-FA62119BF0BB}" dt="2022-09-22T07:45:20.141" v="6442"/>
          <ac:spMkLst>
            <pc:docMk/>
            <pc:sldMk cId="3770821191" sldId="2147470403"/>
            <ac:spMk id="6" creationId="{377A0B5B-0C95-4B79-BDED-9BAC70D5C8CF}"/>
          </ac:spMkLst>
        </pc:spChg>
        <pc:spChg chg="mod">
          <ac:chgData name="Kuijken, Geert" userId="066f45cd-d9b4-4317-9248-ab108a66c7e9" providerId="ADAL" clId="{977F7795-FAE8-4379-A190-FA62119BF0BB}" dt="2022-09-22T07:45:20.141" v="6442"/>
          <ac:spMkLst>
            <pc:docMk/>
            <pc:sldMk cId="3770821191" sldId="2147470403"/>
            <ac:spMk id="7" creationId="{96501FD3-9325-41DE-AA4F-EDAB0FE6DFED}"/>
          </ac:spMkLst>
        </pc:spChg>
        <pc:spChg chg="mod">
          <ac:chgData name="Kuijken, Geert" userId="066f45cd-d9b4-4317-9248-ab108a66c7e9" providerId="ADAL" clId="{977F7795-FAE8-4379-A190-FA62119BF0BB}" dt="2022-09-22T07:45:20.141" v="6442"/>
          <ac:spMkLst>
            <pc:docMk/>
            <pc:sldMk cId="3770821191" sldId="2147470403"/>
            <ac:spMk id="8" creationId="{948F55C3-B38D-43DE-9F1B-F4E387903DC3}"/>
          </ac:spMkLst>
        </pc:spChg>
        <pc:spChg chg="mod">
          <ac:chgData name="Kuijken, Geert" userId="066f45cd-d9b4-4317-9248-ab108a66c7e9" providerId="ADAL" clId="{977F7795-FAE8-4379-A190-FA62119BF0BB}" dt="2022-09-22T07:45:20.141" v="6442"/>
          <ac:spMkLst>
            <pc:docMk/>
            <pc:sldMk cId="3770821191" sldId="2147470403"/>
            <ac:spMk id="9" creationId="{F426F2CE-3095-480B-BA40-161D766BA16D}"/>
          </ac:spMkLst>
        </pc:spChg>
        <pc:spChg chg="mod">
          <ac:chgData name="Kuijken, Geert" userId="066f45cd-d9b4-4317-9248-ab108a66c7e9" providerId="ADAL" clId="{977F7795-FAE8-4379-A190-FA62119BF0BB}" dt="2022-09-22T07:45:20.141" v="6442"/>
          <ac:spMkLst>
            <pc:docMk/>
            <pc:sldMk cId="3770821191" sldId="2147470403"/>
            <ac:spMk id="10" creationId="{FC651C3A-114C-4DDE-AABA-CF5B1016EC52}"/>
          </ac:spMkLst>
        </pc:spChg>
        <pc:spChg chg="add del mod">
          <ac:chgData name="Kuijken, Geert" userId="066f45cd-d9b4-4317-9248-ab108a66c7e9" providerId="ADAL" clId="{977F7795-FAE8-4379-A190-FA62119BF0BB}" dt="2022-09-22T07:45:20.141" v="6442"/>
          <ac:spMkLst>
            <pc:docMk/>
            <pc:sldMk cId="3770821191" sldId="2147470403"/>
            <ac:spMk id="12" creationId="{25DD22CE-90A3-4ADD-A0A5-6978A591B3FB}"/>
          </ac:spMkLst>
        </pc:spChg>
        <pc:spChg chg="add del mod">
          <ac:chgData name="Kuijken, Geert" userId="066f45cd-d9b4-4317-9248-ab108a66c7e9" providerId="ADAL" clId="{977F7795-FAE8-4379-A190-FA62119BF0BB}" dt="2022-09-22T07:45:20.141" v="6442"/>
          <ac:spMkLst>
            <pc:docMk/>
            <pc:sldMk cId="3770821191" sldId="2147470403"/>
            <ac:spMk id="13" creationId="{FE6B10CA-A1D6-45B4-A603-48C4D114EF59}"/>
          </ac:spMkLst>
        </pc:spChg>
        <pc:spChg chg="add del mod">
          <ac:chgData name="Kuijken, Geert" userId="066f45cd-d9b4-4317-9248-ab108a66c7e9" providerId="ADAL" clId="{977F7795-FAE8-4379-A190-FA62119BF0BB}" dt="2022-09-22T07:45:20.141" v="6442"/>
          <ac:spMkLst>
            <pc:docMk/>
            <pc:sldMk cId="3770821191" sldId="2147470403"/>
            <ac:spMk id="14" creationId="{22C8C2D6-0C3C-4DA1-A3A3-06F68C228A13}"/>
          </ac:spMkLst>
        </pc:spChg>
        <pc:spChg chg="add del mod">
          <ac:chgData name="Kuijken, Geert" userId="066f45cd-d9b4-4317-9248-ab108a66c7e9" providerId="ADAL" clId="{977F7795-FAE8-4379-A190-FA62119BF0BB}" dt="2022-09-22T07:45:20.141" v="6442"/>
          <ac:spMkLst>
            <pc:docMk/>
            <pc:sldMk cId="3770821191" sldId="2147470403"/>
            <ac:spMk id="15" creationId="{3A4E7A34-2EAA-42FB-90E8-CAE5B9F32A06}"/>
          </ac:spMkLst>
        </pc:spChg>
        <pc:spChg chg="add del mod">
          <ac:chgData name="Kuijken, Geert" userId="066f45cd-d9b4-4317-9248-ab108a66c7e9" providerId="ADAL" clId="{977F7795-FAE8-4379-A190-FA62119BF0BB}" dt="2022-09-22T07:45:20.141" v="6442"/>
          <ac:spMkLst>
            <pc:docMk/>
            <pc:sldMk cId="3770821191" sldId="2147470403"/>
            <ac:spMk id="16" creationId="{14A70F28-8079-4D23-B741-27FEB07216A1}"/>
          </ac:spMkLst>
        </pc:spChg>
        <pc:spChg chg="add del mod">
          <ac:chgData name="Kuijken, Geert" userId="066f45cd-d9b4-4317-9248-ab108a66c7e9" providerId="ADAL" clId="{977F7795-FAE8-4379-A190-FA62119BF0BB}" dt="2022-09-22T07:45:20.141" v="6442"/>
          <ac:spMkLst>
            <pc:docMk/>
            <pc:sldMk cId="3770821191" sldId="2147470403"/>
            <ac:spMk id="17" creationId="{5DF6CD1C-614D-49E2-B40C-719ACEB9ED2A}"/>
          </ac:spMkLst>
        </pc:spChg>
        <pc:spChg chg="add del mod">
          <ac:chgData name="Kuijken, Geert" userId="066f45cd-d9b4-4317-9248-ab108a66c7e9" providerId="ADAL" clId="{977F7795-FAE8-4379-A190-FA62119BF0BB}" dt="2022-09-22T07:45:20.141" v="6442"/>
          <ac:spMkLst>
            <pc:docMk/>
            <pc:sldMk cId="3770821191" sldId="2147470403"/>
            <ac:spMk id="18" creationId="{C0906D8D-675D-44AE-A2A0-0A39374A1E1F}"/>
          </ac:spMkLst>
        </pc:spChg>
        <pc:spChg chg="del">
          <ac:chgData name="Kuijken, Geert" userId="066f45cd-d9b4-4317-9248-ab108a66c7e9" providerId="ADAL" clId="{977F7795-FAE8-4379-A190-FA62119BF0BB}" dt="2022-09-22T07:45:10.787" v="6440" actId="478"/>
          <ac:spMkLst>
            <pc:docMk/>
            <pc:sldMk cId="3770821191" sldId="2147470403"/>
            <ac:spMk id="34" creationId="{A8D05B17-41AE-496B-9232-9698147D331A}"/>
          </ac:spMkLst>
        </pc:spChg>
        <pc:spChg chg="del">
          <ac:chgData name="Kuijken, Geert" userId="066f45cd-d9b4-4317-9248-ab108a66c7e9" providerId="ADAL" clId="{977F7795-FAE8-4379-A190-FA62119BF0BB}" dt="2022-09-20T12:02:22.461" v="5363" actId="478"/>
          <ac:spMkLst>
            <pc:docMk/>
            <pc:sldMk cId="3770821191" sldId="2147470403"/>
            <ac:spMk id="147" creationId="{E7555C6E-CAA2-40F0-9218-2016BE09B77E}"/>
          </ac:spMkLst>
        </pc:spChg>
        <pc:cxnChg chg="mod">
          <ac:chgData name="Kuijken, Geert" userId="066f45cd-d9b4-4317-9248-ab108a66c7e9" providerId="ADAL" clId="{977F7795-FAE8-4379-A190-FA62119BF0BB}" dt="2022-10-04T09:33:12.818" v="6573" actId="208"/>
          <ac:cxnSpMkLst>
            <pc:docMk/>
            <pc:sldMk cId="3770821191" sldId="2147470403"/>
            <ac:cxnSpMk id="162" creationId="{D8E390EB-654B-2E0B-F8D4-BFFF3CDC9D6D}"/>
          </ac:cxnSpMkLst>
        </pc:cxnChg>
        <pc:cxnChg chg="mod">
          <ac:chgData name="Kuijken, Geert" userId="066f45cd-d9b4-4317-9248-ab108a66c7e9" providerId="ADAL" clId="{977F7795-FAE8-4379-A190-FA62119BF0BB}" dt="2022-10-04T09:33:22.900" v="6574" actId="208"/>
          <ac:cxnSpMkLst>
            <pc:docMk/>
            <pc:sldMk cId="3770821191" sldId="2147470403"/>
            <ac:cxnSpMk id="181" creationId="{3D8F10E7-301B-9CD2-18F1-A31B82021279}"/>
          </ac:cxnSpMkLst>
        </pc:cxnChg>
        <pc:cxnChg chg="mod">
          <ac:chgData name="Kuijken, Geert" userId="066f45cd-d9b4-4317-9248-ab108a66c7e9" providerId="ADAL" clId="{977F7795-FAE8-4379-A190-FA62119BF0BB}" dt="2022-10-04T09:35:02.959" v="6578" actId="1582"/>
          <ac:cxnSpMkLst>
            <pc:docMk/>
            <pc:sldMk cId="3770821191" sldId="2147470403"/>
            <ac:cxnSpMk id="199" creationId="{DF5ED416-FA26-E645-82D4-895A7F76340E}"/>
          </ac:cxnSpMkLst>
        </pc:cxnChg>
        <pc:cxnChg chg="mod">
          <ac:chgData name="Kuijken, Geert" userId="066f45cd-d9b4-4317-9248-ab108a66c7e9" providerId="ADAL" clId="{977F7795-FAE8-4379-A190-FA62119BF0BB}" dt="2022-10-04T09:34:29.144" v="6576" actId="208"/>
          <ac:cxnSpMkLst>
            <pc:docMk/>
            <pc:sldMk cId="3770821191" sldId="2147470403"/>
            <ac:cxnSpMk id="204" creationId="{9304050D-7CAC-4E60-8D3F-BCED0D098FC2}"/>
          </ac:cxnSpMkLst>
        </pc:cxnChg>
        <pc:cxnChg chg="mod">
          <ac:chgData name="Kuijken, Geert" userId="066f45cd-d9b4-4317-9248-ab108a66c7e9" providerId="ADAL" clId="{977F7795-FAE8-4379-A190-FA62119BF0BB}" dt="2022-10-04T09:34:29.144" v="6576" actId="208"/>
          <ac:cxnSpMkLst>
            <pc:docMk/>
            <pc:sldMk cId="3770821191" sldId="2147470403"/>
            <ac:cxnSpMk id="207" creationId="{959DA381-5D02-48FF-AC3B-39261F25D8CC}"/>
          </ac:cxnSpMkLst>
        </pc:cxnChg>
      </pc:sldChg>
      <pc:sldChg chg="addSp delSp modSp add mod modClrScheme chgLayout modNotesTx">
        <pc:chgData name="Kuijken, Geert" userId="066f45cd-d9b4-4317-9248-ab108a66c7e9" providerId="ADAL" clId="{977F7795-FAE8-4379-A190-FA62119BF0BB}" dt="2022-09-20T12:14:19.491" v="5835" actId="20577"/>
        <pc:sldMkLst>
          <pc:docMk/>
          <pc:sldMk cId="2410936230" sldId="2147470580"/>
        </pc:sldMkLst>
        <pc:spChg chg="del mod ord">
          <ac:chgData name="Kuijken, Geert" userId="066f45cd-d9b4-4317-9248-ab108a66c7e9" providerId="ADAL" clId="{977F7795-FAE8-4379-A190-FA62119BF0BB}" dt="2022-09-20T12:11:47.871" v="5651" actId="478"/>
          <ac:spMkLst>
            <pc:docMk/>
            <pc:sldMk cId="2410936230" sldId="2147470580"/>
            <ac:spMk id="2" creationId="{1F6CCC79-DD1A-45C7-8A98-7FDB5352CE1D}"/>
          </ac:spMkLst>
        </pc:spChg>
        <pc:spChg chg="mod ord">
          <ac:chgData name="Kuijken, Geert" userId="066f45cd-d9b4-4317-9248-ab108a66c7e9" providerId="ADAL" clId="{977F7795-FAE8-4379-A190-FA62119BF0BB}" dt="2022-09-20T12:14:19.491" v="5835" actId="20577"/>
          <ac:spMkLst>
            <pc:docMk/>
            <pc:sldMk cId="2410936230" sldId="2147470580"/>
            <ac:spMk id="3" creationId="{7610A031-AFD5-4575-8388-3104964F33FA}"/>
          </ac:spMkLst>
        </pc:spChg>
        <pc:spChg chg="mod ord">
          <ac:chgData name="Kuijken, Geert" userId="066f45cd-d9b4-4317-9248-ab108a66c7e9" providerId="ADAL" clId="{977F7795-FAE8-4379-A190-FA62119BF0BB}" dt="2022-09-20T12:12:06.538" v="5656" actId="700"/>
          <ac:spMkLst>
            <pc:docMk/>
            <pc:sldMk cId="2410936230" sldId="2147470580"/>
            <ac:spMk id="4" creationId="{42DC7390-083E-4D51-842D-0AB2EEB2F515}"/>
          </ac:spMkLst>
        </pc:spChg>
        <pc:spChg chg="del mod ord">
          <ac:chgData name="Kuijken, Geert" userId="066f45cd-d9b4-4317-9248-ab108a66c7e9" providerId="ADAL" clId="{977F7795-FAE8-4379-A190-FA62119BF0BB}" dt="2022-09-20T12:11:58.189" v="5653" actId="478"/>
          <ac:spMkLst>
            <pc:docMk/>
            <pc:sldMk cId="2410936230" sldId="2147470580"/>
            <ac:spMk id="5" creationId="{CF47E38D-11ED-4B76-A3BC-15086BD57F22}"/>
          </ac:spMkLst>
        </pc:spChg>
        <pc:spChg chg="add del mod">
          <ac:chgData name="Kuijken, Geert" userId="066f45cd-d9b4-4317-9248-ab108a66c7e9" providerId="ADAL" clId="{977F7795-FAE8-4379-A190-FA62119BF0BB}" dt="2022-09-20T12:11:49.853" v="5652"/>
          <ac:spMkLst>
            <pc:docMk/>
            <pc:sldMk cId="2410936230" sldId="2147470580"/>
            <ac:spMk id="6" creationId="{97D1137E-2E0B-4F1F-B275-BC51F2B2A916}"/>
          </ac:spMkLst>
        </pc:spChg>
        <pc:spChg chg="add del mod">
          <ac:chgData name="Kuijken, Geert" userId="066f45cd-d9b4-4317-9248-ab108a66c7e9" providerId="ADAL" clId="{977F7795-FAE8-4379-A190-FA62119BF0BB}" dt="2022-09-20T12:11:49.853" v="5652"/>
          <ac:spMkLst>
            <pc:docMk/>
            <pc:sldMk cId="2410936230" sldId="2147470580"/>
            <ac:spMk id="7" creationId="{F17F7275-2C3A-4CE1-BFBC-3AFB3F4B4675}"/>
          </ac:spMkLst>
        </pc:spChg>
        <pc:spChg chg="add del mod">
          <ac:chgData name="Kuijken, Geert" userId="066f45cd-d9b4-4317-9248-ab108a66c7e9" providerId="ADAL" clId="{977F7795-FAE8-4379-A190-FA62119BF0BB}" dt="2022-09-20T12:11:49.853" v="5652"/>
          <ac:spMkLst>
            <pc:docMk/>
            <pc:sldMk cId="2410936230" sldId="2147470580"/>
            <ac:spMk id="8" creationId="{76B79AD7-14AE-4DAA-814B-571376FC8A35}"/>
          </ac:spMkLst>
        </pc:spChg>
        <pc:spChg chg="add del mod">
          <ac:chgData name="Kuijken, Geert" userId="066f45cd-d9b4-4317-9248-ab108a66c7e9" providerId="ADAL" clId="{977F7795-FAE8-4379-A190-FA62119BF0BB}" dt="2022-09-20T12:12:00.465" v="5654"/>
          <ac:spMkLst>
            <pc:docMk/>
            <pc:sldMk cId="2410936230" sldId="2147470580"/>
            <ac:spMk id="9" creationId="{A44D5750-0B5B-40E4-A61D-E63FD6FB8EC9}"/>
          </ac:spMkLst>
        </pc:spChg>
        <pc:spChg chg="add del mod">
          <ac:chgData name="Kuijken, Geert" userId="066f45cd-d9b4-4317-9248-ab108a66c7e9" providerId="ADAL" clId="{977F7795-FAE8-4379-A190-FA62119BF0BB}" dt="2022-09-20T12:12:00.465" v="5654"/>
          <ac:spMkLst>
            <pc:docMk/>
            <pc:sldMk cId="2410936230" sldId="2147470580"/>
            <ac:spMk id="10" creationId="{A58DA7CE-7B45-46A2-9ACB-A0EE21010D7D}"/>
          </ac:spMkLst>
        </pc:spChg>
        <pc:spChg chg="add del mod">
          <ac:chgData name="Kuijken, Geert" userId="066f45cd-d9b4-4317-9248-ab108a66c7e9" providerId="ADAL" clId="{977F7795-FAE8-4379-A190-FA62119BF0BB}" dt="2022-09-20T12:12:01.500" v="5655"/>
          <ac:spMkLst>
            <pc:docMk/>
            <pc:sldMk cId="2410936230" sldId="2147470580"/>
            <ac:spMk id="11" creationId="{08C307C6-7349-44B0-A6AC-1353B62E5650}"/>
          </ac:spMkLst>
        </pc:spChg>
        <pc:spChg chg="add del mod">
          <ac:chgData name="Kuijken, Geert" userId="066f45cd-d9b4-4317-9248-ab108a66c7e9" providerId="ADAL" clId="{977F7795-FAE8-4379-A190-FA62119BF0BB}" dt="2022-09-20T12:12:01.500" v="5655"/>
          <ac:spMkLst>
            <pc:docMk/>
            <pc:sldMk cId="2410936230" sldId="2147470580"/>
            <ac:spMk id="12" creationId="{D5DB7E04-00C8-4A4C-91D5-311F7467D7B3}"/>
          </ac:spMkLst>
        </pc:spChg>
      </pc:sldChg>
      <pc:sldChg chg="addSp delSp modSp add mod ord modNotesTx">
        <pc:chgData name="Kuijken, Geert" userId="066f45cd-d9b4-4317-9248-ab108a66c7e9" providerId="ADAL" clId="{977F7795-FAE8-4379-A190-FA62119BF0BB}" dt="2022-09-19T13:01:29.072" v="3168"/>
        <pc:sldMkLst>
          <pc:docMk/>
          <pc:sldMk cId="3429716028" sldId="2147470585"/>
        </pc:sldMkLst>
        <pc:spChg chg="mod">
          <ac:chgData name="Kuijken, Geert" userId="066f45cd-d9b4-4317-9248-ab108a66c7e9" providerId="ADAL" clId="{977F7795-FAE8-4379-A190-FA62119BF0BB}" dt="2022-09-19T13:01:29.072" v="3168"/>
          <ac:spMkLst>
            <pc:docMk/>
            <pc:sldMk cId="3429716028" sldId="2147470585"/>
            <ac:spMk id="2" creationId="{C6EE32F6-DC56-42B7-856D-CC94D3A42220}"/>
          </ac:spMkLst>
        </pc:spChg>
        <pc:spChg chg="mod">
          <ac:chgData name="Kuijken, Geert" userId="066f45cd-d9b4-4317-9248-ab108a66c7e9" providerId="ADAL" clId="{977F7795-FAE8-4379-A190-FA62119BF0BB}" dt="2022-09-19T13:01:29.072" v="3168"/>
          <ac:spMkLst>
            <pc:docMk/>
            <pc:sldMk cId="3429716028" sldId="2147470585"/>
            <ac:spMk id="3" creationId="{00000000-0000-0000-0000-000000000000}"/>
          </ac:spMkLst>
        </pc:spChg>
        <pc:spChg chg="mod">
          <ac:chgData name="Kuijken, Geert" userId="066f45cd-d9b4-4317-9248-ab108a66c7e9" providerId="ADAL" clId="{977F7795-FAE8-4379-A190-FA62119BF0BB}" dt="2022-09-19T13:01:29.072" v="3168"/>
          <ac:spMkLst>
            <pc:docMk/>
            <pc:sldMk cId="3429716028" sldId="2147470585"/>
            <ac:spMk id="4" creationId="{AD0AF7C2-0473-43DD-A871-C44D4278CE00}"/>
          </ac:spMkLst>
        </pc:spChg>
        <pc:spChg chg="add del mod">
          <ac:chgData name="Kuijken, Geert" userId="066f45cd-d9b4-4317-9248-ab108a66c7e9" providerId="ADAL" clId="{977F7795-FAE8-4379-A190-FA62119BF0BB}" dt="2022-09-19T13:01:17.357" v="3166"/>
          <ac:spMkLst>
            <pc:docMk/>
            <pc:sldMk cId="3429716028" sldId="2147470585"/>
            <ac:spMk id="5" creationId="{1090FCD0-D514-4571-810F-BF7B71099B38}"/>
          </ac:spMkLst>
        </pc:spChg>
        <pc:spChg chg="mod">
          <ac:chgData name="Kuijken, Geert" userId="066f45cd-d9b4-4317-9248-ab108a66c7e9" providerId="ADAL" clId="{977F7795-FAE8-4379-A190-FA62119BF0BB}" dt="2022-09-19T12:34:33.193" v="2229" actId="552"/>
          <ac:spMkLst>
            <pc:docMk/>
            <pc:sldMk cId="3429716028" sldId="2147470585"/>
            <ac:spMk id="84" creationId="{A7BE3DBE-60AE-43B2-BBFC-117E892E0909}"/>
          </ac:spMkLst>
        </pc:spChg>
        <pc:spChg chg="mod">
          <ac:chgData name="Kuijken, Geert" userId="066f45cd-d9b4-4317-9248-ab108a66c7e9" providerId="ADAL" clId="{977F7795-FAE8-4379-A190-FA62119BF0BB}" dt="2022-09-19T12:32:24.503" v="2133" actId="1035"/>
          <ac:spMkLst>
            <pc:docMk/>
            <pc:sldMk cId="3429716028" sldId="2147470585"/>
            <ac:spMk id="85" creationId="{6A771598-78D7-442A-B2D3-DD7C55628AD8}"/>
          </ac:spMkLst>
        </pc:spChg>
        <pc:spChg chg="mod">
          <ac:chgData name="Kuijken, Geert" userId="066f45cd-d9b4-4317-9248-ab108a66c7e9" providerId="ADAL" clId="{977F7795-FAE8-4379-A190-FA62119BF0BB}" dt="2022-09-19T12:32:24.503" v="2133" actId="1035"/>
          <ac:spMkLst>
            <pc:docMk/>
            <pc:sldMk cId="3429716028" sldId="2147470585"/>
            <ac:spMk id="86" creationId="{B3C04352-1D06-49BB-A9E3-073353F9B71E}"/>
          </ac:spMkLst>
        </pc:spChg>
        <pc:spChg chg="mod">
          <ac:chgData name="Kuijken, Geert" userId="066f45cd-d9b4-4317-9248-ab108a66c7e9" providerId="ADAL" clId="{977F7795-FAE8-4379-A190-FA62119BF0BB}" dt="2022-09-19T12:32:24.503" v="2133" actId="1035"/>
          <ac:spMkLst>
            <pc:docMk/>
            <pc:sldMk cId="3429716028" sldId="2147470585"/>
            <ac:spMk id="87" creationId="{DF9D6213-9224-4AA4-9D71-D191C3CFFCC9}"/>
          </ac:spMkLst>
        </pc:spChg>
        <pc:spChg chg="mod">
          <ac:chgData name="Kuijken, Geert" userId="066f45cd-d9b4-4317-9248-ab108a66c7e9" providerId="ADAL" clId="{977F7795-FAE8-4379-A190-FA62119BF0BB}" dt="2022-09-19T12:32:24.503" v="2133" actId="1035"/>
          <ac:spMkLst>
            <pc:docMk/>
            <pc:sldMk cId="3429716028" sldId="2147470585"/>
            <ac:spMk id="88" creationId="{D5B3AB60-8E49-405E-9BC8-A19005AD0A3C}"/>
          </ac:spMkLst>
        </pc:spChg>
        <pc:spChg chg="mod">
          <ac:chgData name="Kuijken, Geert" userId="066f45cd-d9b4-4317-9248-ab108a66c7e9" providerId="ADAL" clId="{977F7795-FAE8-4379-A190-FA62119BF0BB}" dt="2022-09-19T13:01:29.072" v="3168"/>
          <ac:spMkLst>
            <pc:docMk/>
            <pc:sldMk cId="3429716028" sldId="2147470585"/>
            <ac:spMk id="89" creationId="{F3024997-53C6-4E72-A206-0CBA3F88EA4A}"/>
          </ac:spMkLst>
        </pc:spChg>
        <pc:spChg chg="add del mod">
          <ac:chgData name="Kuijken, Geert" userId="066f45cd-d9b4-4317-9248-ab108a66c7e9" providerId="ADAL" clId="{977F7795-FAE8-4379-A190-FA62119BF0BB}" dt="2022-09-19T13:01:17.357" v="3166"/>
          <ac:spMkLst>
            <pc:docMk/>
            <pc:sldMk cId="3429716028" sldId="2147470585"/>
            <ac:spMk id="90" creationId="{967D737F-99CB-48EA-ACF4-03F1D5FECF3A}"/>
          </ac:spMkLst>
        </pc:spChg>
        <pc:spChg chg="mod">
          <ac:chgData name="Kuijken, Geert" userId="066f45cd-d9b4-4317-9248-ab108a66c7e9" providerId="ADAL" clId="{977F7795-FAE8-4379-A190-FA62119BF0BB}" dt="2022-09-19T12:32:24.503" v="2133" actId="1035"/>
          <ac:spMkLst>
            <pc:docMk/>
            <pc:sldMk cId="3429716028" sldId="2147470585"/>
            <ac:spMk id="91" creationId="{FDBF8860-AF54-45EA-91C5-A9386C690DDA}"/>
          </ac:spMkLst>
        </pc:spChg>
        <pc:spChg chg="mod">
          <ac:chgData name="Kuijken, Geert" userId="066f45cd-d9b4-4317-9248-ab108a66c7e9" providerId="ADAL" clId="{977F7795-FAE8-4379-A190-FA62119BF0BB}" dt="2022-09-19T12:32:24.503" v="2133" actId="1035"/>
          <ac:spMkLst>
            <pc:docMk/>
            <pc:sldMk cId="3429716028" sldId="2147470585"/>
            <ac:spMk id="92" creationId="{4F07E3B8-AB98-4137-A88C-D3CDF2963C0C}"/>
          </ac:spMkLst>
        </pc:spChg>
        <pc:spChg chg="mod">
          <ac:chgData name="Kuijken, Geert" userId="066f45cd-d9b4-4317-9248-ab108a66c7e9" providerId="ADAL" clId="{977F7795-FAE8-4379-A190-FA62119BF0BB}" dt="2022-09-19T12:32:24.503" v="2133" actId="1035"/>
          <ac:spMkLst>
            <pc:docMk/>
            <pc:sldMk cId="3429716028" sldId="2147470585"/>
            <ac:spMk id="93" creationId="{00000000-0000-0000-0000-000000000000}"/>
          </ac:spMkLst>
        </pc:spChg>
        <pc:spChg chg="add del mod">
          <ac:chgData name="Kuijken, Geert" userId="066f45cd-d9b4-4317-9248-ab108a66c7e9" providerId="ADAL" clId="{977F7795-FAE8-4379-A190-FA62119BF0BB}" dt="2022-09-19T13:01:17.357" v="3166"/>
          <ac:spMkLst>
            <pc:docMk/>
            <pc:sldMk cId="3429716028" sldId="2147470585"/>
            <ac:spMk id="95" creationId="{6D01A2B9-0009-40C4-B905-C4490A4645E5}"/>
          </ac:spMkLst>
        </pc:spChg>
        <pc:spChg chg="add del mod">
          <ac:chgData name="Kuijken, Geert" userId="066f45cd-d9b4-4317-9248-ab108a66c7e9" providerId="ADAL" clId="{977F7795-FAE8-4379-A190-FA62119BF0BB}" dt="2022-09-19T13:01:17.357" v="3166"/>
          <ac:spMkLst>
            <pc:docMk/>
            <pc:sldMk cId="3429716028" sldId="2147470585"/>
            <ac:spMk id="96" creationId="{7284E4EE-86AA-4578-BAD5-4FD215AA0D56}"/>
          </ac:spMkLst>
        </pc:spChg>
        <pc:spChg chg="add del mod">
          <ac:chgData name="Kuijken, Geert" userId="066f45cd-d9b4-4317-9248-ab108a66c7e9" providerId="ADAL" clId="{977F7795-FAE8-4379-A190-FA62119BF0BB}" dt="2022-09-19T13:01:29.072" v="3168"/>
          <ac:spMkLst>
            <pc:docMk/>
            <pc:sldMk cId="3429716028" sldId="2147470585"/>
            <ac:spMk id="97" creationId="{66828701-0BA5-49EE-A2D1-C1364E6DC651}"/>
          </ac:spMkLst>
        </pc:spChg>
        <pc:spChg chg="add del mod">
          <ac:chgData name="Kuijken, Geert" userId="066f45cd-d9b4-4317-9248-ab108a66c7e9" providerId="ADAL" clId="{977F7795-FAE8-4379-A190-FA62119BF0BB}" dt="2022-09-19T13:01:29.072" v="3168"/>
          <ac:spMkLst>
            <pc:docMk/>
            <pc:sldMk cId="3429716028" sldId="2147470585"/>
            <ac:spMk id="98" creationId="{CC780C6F-3A87-40F3-8BD1-986D6665E4BF}"/>
          </ac:spMkLst>
        </pc:spChg>
        <pc:spChg chg="add del mod">
          <ac:chgData name="Kuijken, Geert" userId="066f45cd-d9b4-4317-9248-ab108a66c7e9" providerId="ADAL" clId="{977F7795-FAE8-4379-A190-FA62119BF0BB}" dt="2022-09-19T13:01:29.072" v="3168"/>
          <ac:spMkLst>
            <pc:docMk/>
            <pc:sldMk cId="3429716028" sldId="2147470585"/>
            <ac:spMk id="99" creationId="{0F4DD728-9CDC-41ED-A5C4-A06EA1AAF83A}"/>
          </ac:spMkLst>
        </pc:spChg>
        <pc:spChg chg="add del mod">
          <ac:chgData name="Kuijken, Geert" userId="066f45cd-d9b4-4317-9248-ab108a66c7e9" providerId="ADAL" clId="{977F7795-FAE8-4379-A190-FA62119BF0BB}" dt="2022-09-19T13:01:29.072" v="3168"/>
          <ac:spMkLst>
            <pc:docMk/>
            <pc:sldMk cId="3429716028" sldId="2147470585"/>
            <ac:spMk id="100" creationId="{A3AAFA8E-DCE8-433F-940B-8E3487368A3E}"/>
          </ac:spMkLst>
        </pc:spChg>
        <pc:grpChg chg="mod">
          <ac:chgData name="Kuijken, Geert" userId="066f45cd-d9b4-4317-9248-ab108a66c7e9" providerId="ADAL" clId="{977F7795-FAE8-4379-A190-FA62119BF0BB}" dt="2022-09-19T12:34:33.193" v="2229" actId="552"/>
          <ac:grpSpMkLst>
            <pc:docMk/>
            <pc:sldMk cId="3429716028" sldId="2147470585"/>
            <ac:grpSpMk id="6" creationId="{0E663485-AC50-48B2-9D71-87A6591AF0CA}"/>
          </ac:grpSpMkLst>
        </pc:grpChg>
        <pc:grpChg chg="mod">
          <ac:chgData name="Kuijken, Geert" userId="066f45cd-d9b4-4317-9248-ab108a66c7e9" providerId="ADAL" clId="{977F7795-FAE8-4379-A190-FA62119BF0BB}" dt="2022-09-19T12:34:33.193" v="2229" actId="552"/>
          <ac:grpSpMkLst>
            <pc:docMk/>
            <pc:sldMk cId="3429716028" sldId="2147470585"/>
            <ac:grpSpMk id="9" creationId="{7B7E2773-7DE1-4D1D-925E-D5F2CF9D582C}"/>
          </ac:grpSpMkLst>
        </pc:grpChg>
        <pc:grpChg chg="mod">
          <ac:chgData name="Kuijken, Geert" userId="066f45cd-d9b4-4317-9248-ab108a66c7e9" providerId="ADAL" clId="{977F7795-FAE8-4379-A190-FA62119BF0BB}" dt="2022-09-19T12:34:33.193" v="2229" actId="552"/>
          <ac:grpSpMkLst>
            <pc:docMk/>
            <pc:sldMk cId="3429716028" sldId="2147470585"/>
            <ac:grpSpMk id="12" creationId="{35AD95CA-188E-4322-B29A-C1A25149232E}"/>
          </ac:grpSpMkLst>
        </pc:grpChg>
        <pc:grpChg chg="mod">
          <ac:chgData name="Kuijken, Geert" userId="066f45cd-d9b4-4317-9248-ab108a66c7e9" providerId="ADAL" clId="{977F7795-FAE8-4379-A190-FA62119BF0BB}" dt="2022-09-19T12:34:44.616" v="2232" actId="1037"/>
          <ac:grpSpMkLst>
            <pc:docMk/>
            <pc:sldMk cId="3429716028" sldId="2147470585"/>
            <ac:grpSpMk id="15" creationId="{62E5AC0B-ECF2-4312-B404-A78E058F8C64}"/>
          </ac:grpSpMkLst>
        </pc:grpChg>
        <pc:grpChg chg="mod">
          <ac:chgData name="Kuijken, Geert" userId="066f45cd-d9b4-4317-9248-ab108a66c7e9" providerId="ADAL" clId="{977F7795-FAE8-4379-A190-FA62119BF0BB}" dt="2022-09-19T12:34:44.616" v="2232" actId="1037"/>
          <ac:grpSpMkLst>
            <pc:docMk/>
            <pc:sldMk cId="3429716028" sldId="2147470585"/>
            <ac:grpSpMk id="38" creationId="{7253BA08-C446-4DA1-B97A-F0224457BF52}"/>
          </ac:grpSpMkLst>
        </pc:grpChg>
        <pc:grpChg chg="mod">
          <ac:chgData name="Kuijken, Geert" userId="066f45cd-d9b4-4317-9248-ab108a66c7e9" providerId="ADAL" clId="{977F7795-FAE8-4379-A190-FA62119BF0BB}" dt="2022-09-19T12:34:44.616" v="2232" actId="1037"/>
          <ac:grpSpMkLst>
            <pc:docMk/>
            <pc:sldMk cId="3429716028" sldId="2147470585"/>
            <ac:grpSpMk id="61" creationId="{BD163F83-6C7B-4106-A83C-E2D4496B3A5B}"/>
          </ac:grpSpMkLst>
        </pc:grpChg>
        <pc:cxnChg chg="mod">
          <ac:chgData name="Kuijken, Geert" userId="066f45cd-d9b4-4317-9248-ab108a66c7e9" providerId="ADAL" clId="{977F7795-FAE8-4379-A190-FA62119BF0BB}" dt="2022-09-19T12:32:24.503" v="2133" actId="1035"/>
          <ac:cxnSpMkLst>
            <pc:docMk/>
            <pc:sldMk cId="3429716028" sldId="2147470585"/>
            <ac:cxnSpMk id="94" creationId="{084AA85D-DCE7-4C16-AF19-8B9B0CBA7627}"/>
          </ac:cxnSpMkLst>
        </pc:cxnChg>
      </pc:sldChg>
      <pc:sldChg chg="addSp delSp modSp add mod ord delAnim modAnim">
        <pc:chgData name="Kuijken, Geert" userId="066f45cd-d9b4-4317-9248-ab108a66c7e9" providerId="ADAL" clId="{977F7795-FAE8-4379-A190-FA62119BF0BB}" dt="2022-09-21T14:08:25.835" v="6265" actId="20577"/>
        <pc:sldMkLst>
          <pc:docMk/>
          <pc:sldMk cId="993902959" sldId="2147470586"/>
        </pc:sldMkLst>
        <pc:spChg chg="mod">
          <ac:chgData name="Kuijken, Geert" userId="066f45cd-d9b4-4317-9248-ab108a66c7e9" providerId="ADAL" clId="{977F7795-FAE8-4379-A190-FA62119BF0BB}" dt="2022-09-19T13:01:32.658" v="3172"/>
          <ac:spMkLst>
            <pc:docMk/>
            <pc:sldMk cId="993902959" sldId="2147470586"/>
            <ac:spMk id="2" creationId="{1CE11423-C1B4-4E7A-B77E-AFEC51DC4A1B}"/>
          </ac:spMkLst>
        </pc:spChg>
        <pc:spChg chg="mod">
          <ac:chgData name="Kuijken, Geert" userId="066f45cd-d9b4-4317-9248-ab108a66c7e9" providerId="ADAL" clId="{977F7795-FAE8-4379-A190-FA62119BF0BB}" dt="2022-09-19T13:01:32.658" v="3172"/>
          <ac:spMkLst>
            <pc:docMk/>
            <pc:sldMk cId="993902959" sldId="2147470586"/>
            <ac:spMk id="3" creationId="{3ADD5F7B-F19C-4EEA-B778-2047E347C1F8}"/>
          </ac:spMkLst>
        </pc:spChg>
        <pc:spChg chg="mod">
          <ac:chgData name="Kuijken, Geert" userId="066f45cd-d9b4-4317-9248-ab108a66c7e9" providerId="ADAL" clId="{977F7795-FAE8-4379-A190-FA62119BF0BB}" dt="2022-09-19T13:01:32.658" v="3172"/>
          <ac:spMkLst>
            <pc:docMk/>
            <pc:sldMk cId="993902959" sldId="2147470586"/>
            <ac:spMk id="4" creationId="{F5979A6B-3A7E-46A9-80B2-EA2B6CBAEB2E}"/>
          </ac:spMkLst>
        </pc:spChg>
        <pc:spChg chg="add del mod">
          <ac:chgData name="Kuijken, Geert" userId="066f45cd-d9b4-4317-9248-ab108a66c7e9" providerId="ADAL" clId="{977F7795-FAE8-4379-A190-FA62119BF0BB}" dt="2022-09-19T13:01:32.658" v="3172"/>
          <ac:spMkLst>
            <pc:docMk/>
            <pc:sldMk cId="993902959" sldId="2147470586"/>
            <ac:spMk id="5" creationId="{879DD7AC-F391-49CB-A89E-2251B8B52AB8}"/>
          </ac:spMkLst>
        </pc:spChg>
        <pc:spChg chg="add del mod">
          <ac:chgData name="Kuijken, Geert" userId="066f45cd-d9b4-4317-9248-ab108a66c7e9" providerId="ADAL" clId="{977F7795-FAE8-4379-A190-FA62119BF0BB}" dt="2022-09-19T13:01:32.658" v="3172"/>
          <ac:spMkLst>
            <pc:docMk/>
            <pc:sldMk cId="993902959" sldId="2147470586"/>
            <ac:spMk id="6" creationId="{0958657B-6391-47C9-9931-4FAD4723A1A0}"/>
          </ac:spMkLst>
        </pc:spChg>
        <pc:spChg chg="add del mod">
          <ac:chgData name="Kuijken, Geert" userId="066f45cd-d9b4-4317-9248-ab108a66c7e9" providerId="ADAL" clId="{977F7795-FAE8-4379-A190-FA62119BF0BB}" dt="2022-09-19T13:01:32.658" v="3172"/>
          <ac:spMkLst>
            <pc:docMk/>
            <pc:sldMk cId="993902959" sldId="2147470586"/>
            <ac:spMk id="7" creationId="{9B7DEF8B-0D22-447A-9963-6AADB206D121}"/>
          </ac:spMkLst>
        </pc:spChg>
        <pc:spChg chg="add mod">
          <ac:chgData name="Kuijken, Geert" userId="066f45cd-d9b4-4317-9248-ab108a66c7e9" providerId="ADAL" clId="{977F7795-FAE8-4379-A190-FA62119BF0BB}" dt="2022-09-21T14:08:25.835" v="6265" actId="20577"/>
          <ac:spMkLst>
            <pc:docMk/>
            <pc:sldMk cId="993902959" sldId="2147470586"/>
            <ac:spMk id="59" creationId="{457493D5-4A1B-41B2-8AAA-3C4E6089CFAF}"/>
          </ac:spMkLst>
        </pc:spChg>
        <pc:spChg chg="del">
          <ac:chgData name="Kuijken, Geert" userId="066f45cd-d9b4-4317-9248-ab108a66c7e9" providerId="ADAL" clId="{977F7795-FAE8-4379-A190-FA62119BF0BB}" dt="2022-09-19T13:14:42.913" v="3364" actId="478"/>
          <ac:spMkLst>
            <pc:docMk/>
            <pc:sldMk cId="993902959" sldId="2147470586"/>
            <ac:spMk id="75" creationId="{B2FF69E2-D2E5-4845-A0C6-86A252914D65}"/>
          </ac:spMkLst>
        </pc:spChg>
        <pc:spChg chg="del">
          <ac:chgData name="Kuijken, Geert" userId="066f45cd-d9b4-4317-9248-ab108a66c7e9" providerId="ADAL" clId="{977F7795-FAE8-4379-A190-FA62119BF0BB}" dt="2022-09-19T13:14:42.913" v="3364" actId="478"/>
          <ac:spMkLst>
            <pc:docMk/>
            <pc:sldMk cId="993902959" sldId="2147470586"/>
            <ac:spMk id="76" creationId="{84D434FB-2DF9-4094-92B2-DDA8201D8B6B}"/>
          </ac:spMkLst>
        </pc:spChg>
        <pc:spChg chg="del mod">
          <ac:chgData name="Kuijken, Geert" userId="066f45cd-d9b4-4317-9248-ab108a66c7e9" providerId="ADAL" clId="{977F7795-FAE8-4379-A190-FA62119BF0BB}" dt="2022-09-19T13:16:19.512" v="3585" actId="478"/>
          <ac:spMkLst>
            <pc:docMk/>
            <pc:sldMk cId="993902959" sldId="2147470586"/>
            <ac:spMk id="78" creationId="{B2FF69E2-D2E5-4845-A0C6-86A252914D65}"/>
          </ac:spMkLst>
        </pc:spChg>
        <pc:spChg chg="mod">
          <ac:chgData name="Kuijken, Geert" userId="066f45cd-d9b4-4317-9248-ab108a66c7e9" providerId="ADAL" clId="{977F7795-FAE8-4379-A190-FA62119BF0BB}" dt="2022-09-19T13:26:03.187" v="4432" actId="1036"/>
          <ac:spMkLst>
            <pc:docMk/>
            <pc:sldMk cId="993902959" sldId="2147470586"/>
            <ac:spMk id="79" creationId="{5AE30D4F-F457-4830-9017-64C6A63D0F41}"/>
          </ac:spMkLst>
        </pc:spChg>
        <pc:spChg chg="del">
          <ac:chgData name="Kuijken, Geert" userId="066f45cd-d9b4-4317-9248-ab108a66c7e9" providerId="ADAL" clId="{977F7795-FAE8-4379-A190-FA62119BF0BB}" dt="2022-09-19T13:13:59.612" v="3334" actId="478"/>
          <ac:spMkLst>
            <pc:docMk/>
            <pc:sldMk cId="993902959" sldId="2147470586"/>
            <ac:spMk id="80" creationId="{0B6E13B4-FB43-45AB-8426-D06138223085}"/>
          </ac:spMkLst>
        </pc:spChg>
        <pc:spChg chg="mod">
          <ac:chgData name="Kuijken, Geert" userId="066f45cd-d9b4-4317-9248-ab108a66c7e9" providerId="ADAL" clId="{977F7795-FAE8-4379-A190-FA62119BF0BB}" dt="2022-09-19T13:17:05.115" v="3623" actId="20577"/>
          <ac:spMkLst>
            <pc:docMk/>
            <pc:sldMk cId="993902959" sldId="2147470586"/>
            <ac:spMk id="83" creationId="{A1319F35-778C-460C-8897-9B97B413E5CD}"/>
          </ac:spMkLst>
        </pc:spChg>
        <pc:spChg chg="mod">
          <ac:chgData name="Kuijken, Geert" userId="066f45cd-d9b4-4317-9248-ab108a66c7e9" providerId="ADAL" clId="{977F7795-FAE8-4379-A190-FA62119BF0BB}" dt="2022-09-19T13:13:50.411" v="3333" actId="20577"/>
          <ac:spMkLst>
            <pc:docMk/>
            <pc:sldMk cId="993902959" sldId="2147470586"/>
            <ac:spMk id="84" creationId="{5B71A2FA-2217-46CB-B8C8-97F8E7DF4757}"/>
          </ac:spMkLst>
        </pc:spChg>
        <pc:spChg chg="mod">
          <ac:chgData name="Kuijken, Geert" userId="066f45cd-d9b4-4317-9248-ab108a66c7e9" providerId="ADAL" clId="{977F7795-FAE8-4379-A190-FA62119BF0BB}" dt="2022-09-19T13:17:08.524" v="3624" actId="20577"/>
          <ac:spMkLst>
            <pc:docMk/>
            <pc:sldMk cId="993902959" sldId="2147470586"/>
            <ac:spMk id="85" creationId="{3BB7B236-F1A3-4251-AEBB-6F6632228C8B}"/>
          </ac:spMkLst>
        </pc:spChg>
        <pc:spChg chg="del">
          <ac:chgData name="Kuijken, Geert" userId="066f45cd-d9b4-4317-9248-ab108a66c7e9" providerId="ADAL" clId="{977F7795-FAE8-4379-A190-FA62119BF0BB}" dt="2022-09-19T13:17:27.842" v="3625" actId="478"/>
          <ac:spMkLst>
            <pc:docMk/>
            <pc:sldMk cId="993902959" sldId="2147470586"/>
            <ac:spMk id="86" creationId="{0ED40967-A634-4D08-8045-7AB2E19D7827}"/>
          </ac:spMkLst>
        </pc:spChg>
        <pc:spChg chg="mod">
          <ac:chgData name="Kuijken, Geert" userId="066f45cd-d9b4-4317-9248-ab108a66c7e9" providerId="ADAL" clId="{977F7795-FAE8-4379-A190-FA62119BF0BB}" dt="2022-09-20T11:28:21.004" v="4720" actId="403"/>
          <ac:spMkLst>
            <pc:docMk/>
            <pc:sldMk cId="993902959" sldId="2147470586"/>
            <ac:spMk id="87" creationId="{09F6F4BC-D071-412D-9B69-AA7C343BFDD9}"/>
          </ac:spMkLst>
        </pc:spChg>
        <pc:spChg chg="mod">
          <ac:chgData name="Kuijken, Geert" userId="066f45cd-d9b4-4317-9248-ab108a66c7e9" providerId="ADAL" clId="{977F7795-FAE8-4379-A190-FA62119BF0BB}" dt="2022-09-19T13:27:00.514" v="4437" actId="403"/>
          <ac:spMkLst>
            <pc:docMk/>
            <pc:sldMk cId="993902959" sldId="2147470586"/>
            <ac:spMk id="88" creationId="{12F53AE3-A3CF-4C0B-95B4-C6CD1232641F}"/>
          </ac:spMkLst>
        </pc:spChg>
        <pc:spChg chg="del">
          <ac:chgData name="Kuijken, Geert" userId="066f45cd-d9b4-4317-9248-ab108a66c7e9" providerId="ADAL" clId="{977F7795-FAE8-4379-A190-FA62119BF0BB}" dt="2022-09-19T13:17:27.842" v="3625" actId="478"/>
          <ac:spMkLst>
            <pc:docMk/>
            <pc:sldMk cId="993902959" sldId="2147470586"/>
            <ac:spMk id="89" creationId="{A53F40E4-01FE-4231-BF20-8D9CD101BD1F}"/>
          </ac:spMkLst>
        </pc:spChg>
        <pc:spChg chg="mod">
          <ac:chgData name="Kuijken, Geert" userId="066f45cd-d9b4-4317-9248-ab108a66c7e9" providerId="ADAL" clId="{977F7795-FAE8-4379-A190-FA62119BF0BB}" dt="2022-09-20T11:28:16.952" v="4719" actId="403"/>
          <ac:spMkLst>
            <pc:docMk/>
            <pc:sldMk cId="993902959" sldId="2147470586"/>
            <ac:spMk id="90" creationId="{C5207DED-A3CF-48BB-B163-8272FFC15079}"/>
          </ac:spMkLst>
        </pc:spChg>
        <pc:spChg chg="mod">
          <ac:chgData name="Kuijken, Geert" userId="066f45cd-d9b4-4317-9248-ab108a66c7e9" providerId="ADAL" clId="{977F7795-FAE8-4379-A190-FA62119BF0BB}" dt="2022-09-19T13:27:00.514" v="4437" actId="403"/>
          <ac:spMkLst>
            <pc:docMk/>
            <pc:sldMk cId="993902959" sldId="2147470586"/>
            <ac:spMk id="91" creationId="{1E42A985-091B-442C-878F-BF4359992A44}"/>
          </ac:spMkLst>
        </pc:spChg>
        <pc:spChg chg="del">
          <ac:chgData name="Kuijken, Geert" userId="066f45cd-d9b4-4317-9248-ab108a66c7e9" providerId="ADAL" clId="{977F7795-FAE8-4379-A190-FA62119BF0BB}" dt="2022-09-19T13:13:59.612" v="3334" actId="478"/>
          <ac:spMkLst>
            <pc:docMk/>
            <pc:sldMk cId="993902959" sldId="2147470586"/>
            <ac:spMk id="92" creationId="{FDF9835B-7ABE-4012-A28D-65B04FFCFD87}"/>
          </ac:spMkLst>
        </pc:spChg>
        <pc:spChg chg="del">
          <ac:chgData name="Kuijken, Geert" userId="066f45cd-d9b4-4317-9248-ab108a66c7e9" providerId="ADAL" clId="{977F7795-FAE8-4379-A190-FA62119BF0BB}" dt="2022-09-19T13:13:59.612" v="3334" actId="478"/>
          <ac:spMkLst>
            <pc:docMk/>
            <pc:sldMk cId="993902959" sldId="2147470586"/>
            <ac:spMk id="93" creationId="{DFE02922-7878-48AB-B120-3E2355E47FCC}"/>
          </ac:spMkLst>
        </pc:spChg>
        <pc:spChg chg="del">
          <ac:chgData name="Kuijken, Geert" userId="066f45cd-d9b4-4317-9248-ab108a66c7e9" providerId="ADAL" clId="{977F7795-FAE8-4379-A190-FA62119BF0BB}" dt="2022-09-19T13:13:59.612" v="3334" actId="478"/>
          <ac:spMkLst>
            <pc:docMk/>
            <pc:sldMk cId="993902959" sldId="2147470586"/>
            <ac:spMk id="94" creationId="{FB61C591-F132-4BB8-8E93-8D864CFC58A3}"/>
          </ac:spMkLst>
        </pc:spChg>
        <pc:spChg chg="del">
          <ac:chgData name="Kuijken, Geert" userId="066f45cd-d9b4-4317-9248-ab108a66c7e9" providerId="ADAL" clId="{977F7795-FAE8-4379-A190-FA62119BF0BB}" dt="2022-09-19T13:13:59.612" v="3334" actId="478"/>
          <ac:spMkLst>
            <pc:docMk/>
            <pc:sldMk cId="993902959" sldId="2147470586"/>
            <ac:spMk id="95" creationId="{A4AA1276-6B4F-43D0-A53B-21921D8559CF}"/>
          </ac:spMkLst>
        </pc:spChg>
        <pc:spChg chg="del">
          <ac:chgData name="Kuijken, Geert" userId="066f45cd-d9b4-4317-9248-ab108a66c7e9" providerId="ADAL" clId="{977F7795-FAE8-4379-A190-FA62119BF0BB}" dt="2022-09-19T13:13:59.612" v="3334" actId="478"/>
          <ac:spMkLst>
            <pc:docMk/>
            <pc:sldMk cId="993902959" sldId="2147470586"/>
            <ac:spMk id="96" creationId="{663F74B6-AEBB-4F4F-A615-9E4DDEFBDC40}"/>
          </ac:spMkLst>
        </pc:spChg>
        <pc:spChg chg="del">
          <ac:chgData name="Kuijken, Geert" userId="066f45cd-d9b4-4317-9248-ab108a66c7e9" providerId="ADAL" clId="{977F7795-FAE8-4379-A190-FA62119BF0BB}" dt="2022-09-19T13:13:59.612" v="3334" actId="478"/>
          <ac:spMkLst>
            <pc:docMk/>
            <pc:sldMk cId="993902959" sldId="2147470586"/>
            <ac:spMk id="97" creationId="{635BFE81-9945-40CF-8E3A-4EB96AE4EDED}"/>
          </ac:spMkLst>
        </pc:spChg>
        <pc:spChg chg="del">
          <ac:chgData name="Kuijken, Geert" userId="066f45cd-d9b4-4317-9248-ab108a66c7e9" providerId="ADAL" clId="{977F7795-FAE8-4379-A190-FA62119BF0BB}" dt="2022-09-19T13:17:50.003" v="3694" actId="478"/>
          <ac:spMkLst>
            <pc:docMk/>
            <pc:sldMk cId="993902959" sldId="2147470586"/>
            <ac:spMk id="99" creationId="{83D4E2B5-1997-49DB-B132-265B88DEFB67}"/>
          </ac:spMkLst>
        </pc:spChg>
        <pc:spChg chg="mod">
          <ac:chgData name="Kuijken, Geert" userId="066f45cd-d9b4-4317-9248-ab108a66c7e9" providerId="ADAL" clId="{977F7795-FAE8-4379-A190-FA62119BF0BB}" dt="2022-09-20T11:28:23.980" v="4721" actId="403"/>
          <ac:spMkLst>
            <pc:docMk/>
            <pc:sldMk cId="993902959" sldId="2147470586"/>
            <ac:spMk id="100" creationId="{F3C84BE6-2F61-49EF-A634-6D9981EEE665}"/>
          </ac:spMkLst>
        </pc:spChg>
        <pc:spChg chg="del">
          <ac:chgData name="Kuijken, Geert" userId="066f45cd-d9b4-4317-9248-ab108a66c7e9" providerId="ADAL" clId="{977F7795-FAE8-4379-A190-FA62119BF0BB}" dt="2022-09-19T13:19:15.700" v="3947" actId="478"/>
          <ac:spMkLst>
            <pc:docMk/>
            <pc:sldMk cId="993902959" sldId="2147470586"/>
            <ac:spMk id="101" creationId="{AB0C91D6-E8ED-4DC3-AE96-A30769E0BA3A}"/>
          </ac:spMkLst>
        </pc:spChg>
        <pc:spChg chg="del mod">
          <ac:chgData name="Kuijken, Geert" userId="066f45cd-d9b4-4317-9248-ab108a66c7e9" providerId="ADAL" clId="{977F7795-FAE8-4379-A190-FA62119BF0BB}" dt="2022-09-19T13:30:29.173" v="4447" actId="478"/>
          <ac:spMkLst>
            <pc:docMk/>
            <pc:sldMk cId="993902959" sldId="2147470586"/>
            <ac:spMk id="102" creationId="{49F6335F-1079-4FDE-9568-5F6A5F7BCFBE}"/>
          </ac:spMkLst>
        </pc:spChg>
        <pc:spChg chg="mod">
          <ac:chgData name="Kuijken, Geert" userId="066f45cd-d9b4-4317-9248-ab108a66c7e9" providerId="ADAL" clId="{977F7795-FAE8-4379-A190-FA62119BF0BB}" dt="2022-09-19T13:27:13.473" v="4440" actId="113"/>
          <ac:spMkLst>
            <pc:docMk/>
            <pc:sldMk cId="993902959" sldId="2147470586"/>
            <ac:spMk id="103" creationId="{BA86BF00-C7AB-40D2-A60C-FAA450D5F57D}"/>
          </ac:spMkLst>
        </pc:spChg>
        <pc:spChg chg="mod">
          <ac:chgData name="Kuijken, Geert" userId="066f45cd-d9b4-4317-9248-ab108a66c7e9" providerId="ADAL" clId="{977F7795-FAE8-4379-A190-FA62119BF0BB}" dt="2022-09-19T13:35:14.086" v="4560" actId="113"/>
          <ac:spMkLst>
            <pc:docMk/>
            <pc:sldMk cId="993902959" sldId="2147470586"/>
            <ac:spMk id="104" creationId="{04432F69-0573-49E4-9DCE-9D4366A76A69}"/>
          </ac:spMkLst>
        </pc:spChg>
        <pc:spChg chg="mod">
          <ac:chgData name="Kuijken, Geert" userId="066f45cd-d9b4-4317-9248-ab108a66c7e9" providerId="ADAL" clId="{977F7795-FAE8-4379-A190-FA62119BF0BB}" dt="2022-09-20T11:28:27.131" v="4722" actId="403"/>
          <ac:spMkLst>
            <pc:docMk/>
            <pc:sldMk cId="993902959" sldId="2147470586"/>
            <ac:spMk id="105" creationId="{E66B76DE-477C-483E-B0CA-2FEC2A426F3D}"/>
          </ac:spMkLst>
        </pc:spChg>
        <pc:spChg chg="del">
          <ac:chgData name="Kuijken, Geert" userId="066f45cd-d9b4-4317-9248-ab108a66c7e9" providerId="ADAL" clId="{977F7795-FAE8-4379-A190-FA62119BF0BB}" dt="2022-09-19T13:19:22.619" v="3948" actId="478"/>
          <ac:spMkLst>
            <pc:docMk/>
            <pc:sldMk cId="993902959" sldId="2147470586"/>
            <ac:spMk id="106" creationId="{603D1F15-4260-45C8-BDCD-76FF604F468A}"/>
          </ac:spMkLst>
        </pc:spChg>
        <pc:spChg chg="mod">
          <ac:chgData name="Kuijken, Geert" userId="066f45cd-d9b4-4317-9248-ab108a66c7e9" providerId="ADAL" clId="{977F7795-FAE8-4379-A190-FA62119BF0BB}" dt="2022-09-19T13:26:30.011" v="4434" actId="12788"/>
          <ac:spMkLst>
            <pc:docMk/>
            <pc:sldMk cId="993902959" sldId="2147470586"/>
            <ac:spMk id="124" creationId="{1704848C-0D5D-44B9-AB9F-4BECB8321A86}"/>
          </ac:spMkLst>
        </pc:spChg>
        <pc:spChg chg="add mod">
          <ac:chgData name="Kuijken, Geert" userId="066f45cd-d9b4-4317-9248-ab108a66c7e9" providerId="ADAL" clId="{977F7795-FAE8-4379-A190-FA62119BF0BB}" dt="2022-09-19T13:25:42.280" v="4421" actId="403"/>
          <ac:spMkLst>
            <pc:docMk/>
            <pc:sldMk cId="993902959" sldId="2147470586"/>
            <ac:spMk id="147" creationId="{4BBC502E-CC01-4D15-A14E-C44E627A823C}"/>
          </ac:spMkLst>
        </pc:spChg>
        <pc:spChg chg="add mod">
          <ac:chgData name="Kuijken, Geert" userId="066f45cd-d9b4-4317-9248-ab108a66c7e9" providerId="ADAL" clId="{977F7795-FAE8-4379-A190-FA62119BF0BB}" dt="2022-09-19T13:25:42.280" v="4421" actId="403"/>
          <ac:spMkLst>
            <pc:docMk/>
            <pc:sldMk cId="993902959" sldId="2147470586"/>
            <ac:spMk id="148" creationId="{7F4C4046-6DFA-4DD2-9EF0-6ADB71E6D1A0}"/>
          </ac:spMkLst>
        </pc:spChg>
        <pc:spChg chg="add mod">
          <ac:chgData name="Kuijken, Geert" userId="066f45cd-d9b4-4317-9248-ab108a66c7e9" providerId="ADAL" clId="{977F7795-FAE8-4379-A190-FA62119BF0BB}" dt="2022-09-19T13:25:42.280" v="4421" actId="403"/>
          <ac:spMkLst>
            <pc:docMk/>
            <pc:sldMk cId="993902959" sldId="2147470586"/>
            <ac:spMk id="149" creationId="{46D2CDA6-A946-4AF0-9330-4B59BAA1A2F0}"/>
          </ac:spMkLst>
        </pc:spChg>
        <pc:spChg chg="add mod">
          <ac:chgData name="Kuijken, Geert" userId="066f45cd-d9b4-4317-9248-ab108a66c7e9" providerId="ADAL" clId="{977F7795-FAE8-4379-A190-FA62119BF0BB}" dt="2022-09-19T13:25:31.357" v="4420" actId="403"/>
          <ac:spMkLst>
            <pc:docMk/>
            <pc:sldMk cId="993902959" sldId="2147470586"/>
            <ac:spMk id="153" creationId="{9369B1ED-E995-41F6-A3D1-F842E7486B2D}"/>
          </ac:spMkLst>
        </pc:spChg>
        <pc:spChg chg="add mod">
          <ac:chgData name="Kuijken, Geert" userId="066f45cd-d9b4-4317-9248-ab108a66c7e9" providerId="ADAL" clId="{977F7795-FAE8-4379-A190-FA62119BF0BB}" dt="2022-09-19T13:25:31.357" v="4420" actId="403"/>
          <ac:spMkLst>
            <pc:docMk/>
            <pc:sldMk cId="993902959" sldId="2147470586"/>
            <ac:spMk id="154" creationId="{399C19A0-7437-45C0-8AC4-099CBB45540A}"/>
          </ac:spMkLst>
        </pc:spChg>
        <pc:spChg chg="add mod">
          <ac:chgData name="Kuijken, Geert" userId="066f45cd-d9b4-4317-9248-ab108a66c7e9" providerId="ADAL" clId="{977F7795-FAE8-4379-A190-FA62119BF0BB}" dt="2022-09-19T13:25:31.357" v="4420" actId="403"/>
          <ac:spMkLst>
            <pc:docMk/>
            <pc:sldMk cId="993902959" sldId="2147470586"/>
            <ac:spMk id="155" creationId="{49AE4C77-3F4D-423F-B690-38483D1964AD}"/>
          </ac:spMkLst>
        </pc:spChg>
        <pc:spChg chg="add mod">
          <ac:chgData name="Kuijken, Geert" userId="066f45cd-d9b4-4317-9248-ab108a66c7e9" providerId="ADAL" clId="{977F7795-FAE8-4379-A190-FA62119BF0BB}" dt="2022-09-19T13:25:31.357" v="4420" actId="403"/>
          <ac:spMkLst>
            <pc:docMk/>
            <pc:sldMk cId="993902959" sldId="2147470586"/>
            <ac:spMk id="156" creationId="{0354B26F-7E1A-4852-B606-F9491F202D5A}"/>
          </ac:spMkLst>
        </pc:spChg>
        <pc:spChg chg="add mod">
          <ac:chgData name="Kuijken, Geert" userId="066f45cd-d9b4-4317-9248-ab108a66c7e9" providerId="ADAL" clId="{977F7795-FAE8-4379-A190-FA62119BF0BB}" dt="2022-09-19T13:21:58.818" v="4360" actId="554"/>
          <ac:spMkLst>
            <pc:docMk/>
            <pc:sldMk cId="993902959" sldId="2147470586"/>
            <ac:spMk id="157" creationId="{8461ABCC-82CD-42CF-8C43-125F46633F95}"/>
          </ac:spMkLst>
        </pc:spChg>
        <pc:spChg chg="add mod">
          <ac:chgData name="Kuijken, Geert" userId="066f45cd-d9b4-4317-9248-ab108a66c7e9" providerId="ADAL" clId="{977F7795-FAE8-4379-A190-FA62119BF0BB}" dt="2022-09-19T13:21:58.818" v="4360" actId="554"/>
          <ac:spMkLst>
            <pc:docMk/>
            <pc:sldMk cId="993902959" sldId="2147470586"/>
            <ac:spMk id="158" creationId="{4B41AEE4-7D79-4CBB-AB72-375FBDC26892}"/>
          </ac:spMkLst>
        </pc:spChg>
        <pc:spChg chg="add del mod">
          <ac:chgData name="Kuijken, Geert" userId="066f45cd-d9b4-4317-9248-ab108a66c7e9" providerId="ADAL" clId="{977F7795-FAE8-4379-A190-FA62119BF0BB}" dt="2022-09-20T11:27:35.815" v="4697" actId="478"/>
          <ac:spMkLst>
            <pc:docMk/>
            <pc:sldMk cId="993902959" sldId="2147470586"/>
            <ac:spMk id="159" creationId="{92F52139-A43C-4D44-A206-89C6C55A65EF}"/>
          </ac:spMkLst>
        </pc:spChg>
        <pc:spChg chg="add mod">
          <ac:chgData name="Kuijken, Geert" userId="066f45cd-d9b4-4317-9248-ab108a66c7e9" providerId="ADAL" clId="{977F7795-FAE8-4379-A190-FA62119BF0BB}" dt="2022-09-19T13:22:12.131" v="4367" actId="1036"/>
          <ac:spMkLst>
            <pc:docMk/>
            <pc:sldMk cId="993902959" sldId="2147470586"/>
            <ac:spMk id="160" creationId="{1B2E1421-5074-4C23-82A0-213E6462B845}"/>
          </ac:spMkLst>
        </pc:spChg>
        <pc:spChg chg="add mod">
          <ac:chgData name="Kuijken, Geert" userId="066f45cd-d9b4-4317-9248-ab108a66c7e9" providerId="ADAL" clId="{977F7795-FAE8-4379-A190-FA62119BF0BB}" dt="2022-09-19T13:22:12.131" v="4367" actId="1036"/>
          <ac:spMkLst>
            <pc:docMk/>
            <pc:sldMk cId="993902959" sldId="2147470586"/>
            <ac:spMk id="161" creationId="{A8B6922F-800B-406A-BA96-2D0E7326F15B}"/>
          </ac:spMkLst>
        </pc:spChg>
        <pc:spChg chg="add mod">
          <ac:chgData name="Kuijken, Geert" userId="066f45cd-d9b4-4317-9248-ab108a66c7e9" providerId="ADAL" clId="{977F7795-FAE8-4379-A190-FA62119BF0BB}" dt="2022-09-19T13:31:28.432" v="4496" actId="1076"/>
          <ac:spMkLst>
            <pc:docMk/>
            <pc:sldMk cId="993902959" sldId="2147470586"/>
            <ac:spMk id="162" creationId="{2241BAD7-D5EA-456F-9D55-14D86FF93637}"/>
          </ac:spMkLst>
        </pc:spChg>
        <pc:picChg chg="add mod">
          <ac:chgData name="Kuijken, Geert" userId="066f45cd-d9b4-4317-9248-ab108a66c7e9" providerId="ADAL" clId="{977F7795-FAE8-4379-A190-FA62119BF0BB}" dt="2022-09-20T11:29:09.638" v="4724" actId="207"/>
          <ac:picMkLst>
            <pc:docMk/>
            <pc:sldMk cId="993902959" sldId="2147470586"/>
            <ac:picMk id="60" creationId="{9AC71B1A-BC51-482B-A3E2-504B58798F56}"/>
          </ac:picMkLst>
        </pc:picChg>
        <pc:picChg chg="del">
          <ac:chgData name="Kuijken, Geert" userId="066f45cd-d9b4-4317-9248-ab108a66c7e9" providerId="ADAL" clId="{977F7795-FAE8-4379-A190-FA62119BF0BB}" dt="2022-09-19T13:14:42.913" v="3364" actId="478"/>
          <ac:picMkLst>
            <pc:docMk/>
            <pc:sldMk cId="993902959" sldId="2147470586"/>
            <ac:picMk id="74" creationId="{B5E8A135-AB7F-42C5-8373-FFC0BBAAA963}"/>
          </ac:picMkLst>
        </pc:picChg>
        <pc:picChg chg="del">
          <ac:chgData name="Kuijken, Geert" userId="066f45cd-d9b4-4317-9248-ab108a66c7e9" providerId="ADAL" clId="{977F7795-FAE8-4379-A190-FA62119BF0BB}" dt="2022-09-19T13:14:42.913" v="3364" actId="478"/>
          <ac:picMkLst>
            <pc:docMk/>
            <pc:sldMk cId="993902959" sldId="2147470586"/>
            <ac:picMk id="77" creationId="{9174A5CE-A82A-4A38-8E50-631FE689A451}"/>
          </ac:picMkLst>
        </pc:picChg>
        <pc:picChg chg="mod">
          <ac:chgData name="Kuijken, Geert" userId="066f45cd-d9b4-4317-9248-ab108a66c7e9" providerId="ADAL" clId="{977F7795-FAE8-4379-A190-FA62119BF0BB}" dt="2022-09-19T13:20:32.700" v="4090" actId="12789"/>
          <ac:picMkLst>
            <pc:docMk/>
            <pc:sldMk cId="993902959" sldId="2147470586"/>
            <ac:picMk id="126" creationId="{6A7C921D-0C92-4A39-947C-30A439AC1112}"/>
          </ac:picMkLst>
        </pc:picChg>
        <pc:picChg chg="del">
          <ac:chgData name="Kuijken, Geert" userId="066f45cd-d9b4-4317-9248-ab108a66c7e9" providerId="ADAL" clId="{977F7795-FAE8-4379-A190-FA62119BF0BB}" dt="2022-09-19T13:19:22.619" v="3948" actId="478"/>
          <ac:picMkLst>
            <pc:docMk/>
            <pc:sldMk cId="993902959" sldId="2147470586"/>
            <ac:picMk id="127" creationId="{6FFC3740-1EDC-4655-9723-D3556CED1607}"/>
          </ac:picMkLst>
        </pc:picChg>
        <pc:picChg chg="mod">
          <ac:chgData name="Kuijken, Geert" userId="066f45cd-d9b4-4317-9248-ab108a66c7e9" providerId="ADAL" clId="{977F7795-FAE8-4379-A190-FA62119BF0BB}" dt="2022-09-19T13:20:32.700" v="4090" actId="12789"/>
          <ac:picMkLst>
            <pc:docMk/>
            <pc:sldMk cId="993902959" sldId="2147470586"/>
            <ac:picMk id="128" creationId="{D5D8CA37-7ACF-44DD-880C-009A6A2A2DCE}"/>
          </ac:picMkLst>
        </pc:picChg>
        <pc:picChg chg="del mod">
          <ac:chgData name="Kuijken, Geert" userId="066f45cd-d9b4-4317-9248-ab108a66c7e9" providerId="ADAL" clId="{977F7795-FAE8-4379-A190-FA62119BF0BB}" dt="2022-09-19T13:30:29.173" v="4447" actId="478"/>
          <ac:picMkLst>
            <pc:docMk/>
            <pc:sldMk cId="993902959" sldId="2147470586"/>
            <ac:picMk id="129" creationId="{AF6B76A5-EAA0-49B1-928E-DF43AB3F2777}"/>
          </ac:picMkLst>
        </pc:picChg>
        <pc:picChg chg="mod">
          <ac:chgData name="Kuijken, Geert" userId="066f45cd-d9b4-4317-9248-ab108a66c7e9" providerId="ADAL" clId="{977F7795-FAE8-4379-A190-FA62119BF0BB}" dt="2022-09-19T13:17:38.219" v="3693" actId="1037"/>
          <ac:picMkLst>
            <pc:docMk/>
            <pc:sldMk cId="993902959" sldId="2147470586"/>
            <ac:picMk id="131" creationId="{5BE2C5DE-BFE9-49AD-90DE-95BB85E7BBF2}"/>
          </ac:picMkLst>
        </pc:picChg>
        <pc:picChg chg="mod">
          <ac:chgData name="Kuijken, Geert" userId="066f45cd-d9b4-4317-9248-ab108a66c7e9" providerId="ADAL" clId="{977F7795-FAE8-4379-A190-FA62119BF0BB}" dt="2022-09-19T13:27:00.514" v="4437" actId="403"/>
          <ac:picMkLst>
            <pc:docMk/>
            <pc:sldMk cId="993902959" sldId="2147470586"/>
            <ac:picMk id="132" creationId="{E2026B70-4E39-47BE-A145-67D7BC0D2FD0}"/>
          </ac:picMkLst>
        </pc:picChg>
        <pc:picChg chg="del">
          <ac:chgData name="Kuijken, Geert" userId="066f45cd-d9b4-4317-9248-ab108a66c7e9" providerId="ADAL" clId="{977F7795-FAE8-4379-A190-FA62119BF0BB}" dt="2022-09-19T13:13:59.612" v="3334" actId="478"/>
          <ac:picMkLst>
            <pc:docMk/>
            <pc:sldMk cId="993902959" sldId="2147470586"/>
            <ac:picMk id="133" creationId="{F6E4160E-ED7F-47EF-9D9B-D293CA9720EA}"/>
          </ac:picMkLst>
        </pc:picChg>
        <pc:picChg chg="del">
          <ac:chgData name="Kuijken, Geert" userId="066f45cd-d9b4-4317-9248-ab108a66c7e9" providerId="ADAL" clId="{977F7795-FAE8-4379-A190-FA62119BF0BB}" dt="2022-09-19T13:13:59.612" v="3334" actId="478"/>
          <ac:picMkLst>
            <pc:docMk/>
            <pc:sldMk cId="993902959" sldId="2147470586"/>
            <ac:picMk id="134" creationId="{2008E26C-5E09-4493-B962-79B231F6AE16}"/>
          </ac:picMkLst>
        </pc:picChg>
        <pc:picChg chg="del">
          <ac:chgData name="Kuijken, Geert" userId="066f45cd-d9b4-4317-9248-ab108a66c7e9" providerId="ADAL" clId="{977F7795-FAE8-4379-A190-FA62119BF0BB}" dt="2022-09-19T13:13:59.612" v="3334" actId="478"/>
          <ac:picMkLst>
            <pc:docMk/>
            <pc:sldMk cId="993902959" sldId="2147470586"/>
            <ac:picMk id="135" creationId="{B4B1741C-8169-4CC5-BED9-791E2F2768AE}"/>
          </ac:picMkLst>
        </pc:picChg>
        <pc:picChg chg="mod">
          <ac:chgData name="Kuijken, Geert" userId="066f45cd-d9b4-4317-9248-ab108a66c7e9" providerId="ADAL" clId="{977F7795-FAE8-4379-A190-FA62119BF0BB}" dt="2022-09-20T11:29:06.480" v="4723" actId="207"/>
          <ac:picMkLst>
            <pc:docMk/>
            <pc:sldMk cId="993902959" sldId="2147470586"/>
            <ac:picMk id="136" creationId="{E02379F3-C28F-4307-AEC1-5A7C1A4AD748}"/>
          </ac:picMkLst>
        </pc:picChg>
        <pc:picChg chg="mod">
          <ac:chgData name="Kuijken, Geert" userId="066f45cd-d9b4-4317-9248-ab108a66c7e9" providerId="ADAL" clId="{977F7795-FAE8-4379-A190-FA62119BF0BB}" dt="2022-09-19T13:27:00.514" v="4437" actId="403"/>
          <ac:picMkLst>
            <pc:docMk/>
            <pc:sldMk cId="993902959" sldId="2147470586"/>
            <ac:picMk id="137" creationId="{7D0E86A2-3F16-4F96-BF3D-5A8CD1C38F00}"/>
          </ac:picMkLst>
        </pc:picChg>
        <pc:picChg chg="del">
          <ac:chgData name="Kuijken, Geert" userId="066f45cd-d9b4-4317-9248-ab108a66c7e9" providerId="ADAL" clId="{977F7795-FAE8-4379-A190-FA62119BF0BB}" dt="2022-09-19T13:13:59.612" v="3334" actId="478"/>
          <ac:picMkLst>
            <pc:docMk/>
            <pc:sldMk cId="993902959" sldId="2147470586"/>
            <ac:picMk id="138" creationId="{50C4843C-9301-4855-8952-DA3A10C7F07A}"/>
          </ac:picMkLst>
        </pc:picChg>
        <pc:picChg chg="mod">
          <ac:chgData name="Kuijken, Geert" userId="066f45cd-d9b4-4317-9248-ab108a66c7e9" providerId="ADAL" clId="{977F7795-FAE8-4379-A190-FA62119BF0BB}" dt="2022-09-19T13:20:32.700" v="4090" actId="12789"/>
          <ac:picMkLst>
            <pc:docMk/>
            <pc:sldMk cId="993902959" sldId="2147470586"/>
            <ac:picMk id="139" creationId="{1E5E2706-BC23-4211-A2D5-04656EBA2274}"/>
          </ac:picMkLst>
        </pc:picChg>
        <pc:picChg chg="del">
          <ac:chgData name="Kuijken, Geert" userId="066f45cd-d9b4-4317-9248-ab108a66c7e9" providerId="ADAL" clId="{977F7795-FAE8-4379-A190-FA62119BF0BB}" dt="2022-09-19T13:19:15.700" v="3947" actId="478"/>
          <ac:picMkLst>
            <pc:docMk/>
            <pc:sldMk cId="993902959" sldId="2147470586"/>
            <ac:picMk id="140" creationId="{1B87D481-35EA-486A-BA94-946A68401FF4}"/>
          </ac:picMkLst>
        </pc:picChg>
        <pc:picChg chg="mod">
          <ac:chgData name="Kuijken, Geert" userId="066f45cd-d9b4-4317-9248-ab108a66c7e9" providerId="ADAL" clId="{977F7795-FAE8-4379-A190-FA62119BF0BB}" dt="2022-09-19T13:19:41.541" v="4004" actId="1038"/>
          <ac:picMkLst>
            <pc:docMk/>
            <pc:sldMk cId="993902959" sldId="2147470586"/>
            <ac:picMk id="141" creationId="{B141087D-E5CD-48ED-9509-9398B4C2DCA8}"/>
          </ac:picMkLst>
        </pc:picChg>
        <pc:picChg chg="del">
          <ac:chgData name="Kuijken, Geert" userId="066f45cd-d9b4-4317-9248-ab108a66c7e9" providerId="ADAL" clId="{977F7795-FAE8-4379-A190-FA62119BF0BB}" dt="2022-09-19T13:13:59.612" v="3334" actId="478"/>
          <ac:picMkLst>
            <pc:docMk/>
            <pc:sldMk cId="993902959" sldId="2147470586"/>
            <ac:picMk id="142" creationId="{6255C13D-33C8-4C4C-8CB5-F0442E754DBC}"/>
          </ac:picMkLst>
        </pc:picChg>
        <pc:picChg chg="del">
          <ac:chgData name="Kuijken, Geert" userId="066f45cd-d9b4-4317-9248-ab108a66c7e9" providerId="ADAL" clId="{977F7795-FAE8-4379-A190-FA62119BF0BB}" dt="2022-09-19T13:13:59.612" v="3334" actId="478"/>
          <ac:picMkLst>
            <pc:docMk/>
            <pc:sldMk cId="993902959" sldId="2147470586"/>
            <ac:picMk id="143" creationId="{356E626D-7636-40CF-85A8-3545C2A7D4D9}"/>
          </ac:picMkLst>
        </pc:picChg>
        <pc:picChg chg="del mod">
          <ac:chgData name="Kuijken, Geert" userId="066f45cd-d9b4-4317-9248-ab108a66c7e9" providerId="ADAL" clId="{977F7795-FAE8-4379-A190-FA62119BF0BB}" dt="2022-09-19T13:30:29.173" v="4447" actId="478"/>
          <ac:picMkLst>
            <pc:docMk/>
            <pc:sldMk cId="993902959" sldId="2147470586"/>
            <ac:picMk id="144" creationId="{9DB76084-AE3F-49F2-A6CF-B57AC4E96C02}"/>
          </ac:picMkLst>
        </pc:picChg>
        <pc:picChg chg="del">
          <ac:chgData name="Kuijken, Geert" userId="066f45cd-d9b4-4317-9248-ab108a66c7e9" providerId="ADAL" clId="{977F7795-FAE8-4379-A190-FA62119BF0BB}" dt="2022-09-19T13:17:27.842" v="3625" actId="478"/>
          <ac:picMkLst>
            <pc:docMk/>
            <pc:sldMk cId="993902959" sldId="2147470586"/>
            <ac:picMk id="145" creationId="{15166C37-65E5-43CF-91D9-E8D76EB82DD4}"/>
          </ac:picMkLst>
        </pc:picChg>
        <pc:picChg chg="del">
          <ac:chgData name="Kuijken, Geert" userId="066f45cd-d9b4-4317-9248-ab108a66c7e9" providerId="ADAL" clId="{977F7795-FAE8-4379-A190-FA62119BF0BB}" dt="2022-09-19T13:17:50.003" v="3694" actId="478"/>
          <ac:picMkLst>
            <pc:docMk/>
            <pc:sldMk cId="993902959" sldId="2147470586"/>
            <ac:picMk id="146" creationId="{B1041EEF-3369-4CEA-8FAA-482423F096A4}"/>
          </ac:picMkLst>
        </pc:picChg>
        <pc:picChg chg="add mod">
          <ac:chgData name="Kuijken, Geert" userId="066f45cd-d9b4-4317-9248-ab108a66c7e9" providerId="ADAL" clId="{977F7795-FAE8-4379-A190-FA62119BF0BB}" dt="2022-09-19T13:24:26.100" v="4412" actId="1038"/>
          <ac:picMkLst>
            <pc:docMk/>
            <pc:sldMk cId="993902959" sldId="2147470586"/>
            <ac:picMk id="150" creationId="{92EF48ED-D691-42E3-8F3E-043793BD5417}"/>
          </ac:picMkLst>
        </pc:picChg>
        <pc:picChg chg="add mod">
          <ac:chgData name="Kuijken, Geert" userId="066f45cd-d9b4-4317-9248-ab108a66c7e9" providerId="ADAL" clId="{977F7795-FAE8-4379-A190-FA62119BF0BB}" dt="2022-09-19T13:24:16.948" v="4387" actId="1038"/>
          <ac:picMkLst>
            <pc:docMk/>
            <pc:sldMk cId="993902959" sldId="2147470586"/>
            <ac:picMk id="151" creationId="{02AE21CA-AC7A-4D40-BCA8-FCBCC1236774}"/>
          </ac:picMkLst>
        </pc:picChg>
        <pc:picChg chg="add mod">
          <ac:chgData name="Kuijken, Geert" userId="066f45cd-d9b4-4317-9248-ab108a66c7e9" providerId="ADAL" clId="{977F7795-FAE8-4379-A190-FA62119BF0BB}" dt="2022-09-19T13:24:12.765" v="4372" actId="1038"/>
          <ac:picMkLst>
            <pc:docMk/>
            <pc:sldMk cId="993902959" sldId="2147470586"/>
            <ac:picMk id="152" creationId="{A851CB1B-6B09-47AD-84B3-E7C919C54C77}"/>
          </ac:picMkLst>
        </pc:picChg>
        <pc:picChg chg="del">
          <ac:chgData name="Kuijken, Geert" userId="066f45cd-d9b4-4317-9248-ab108a66c7e9" providerId="ADAL" clId="{977F7795-FAE8-4379-A190-FA62119BF0BB}" dt="2022-09-19T13:17:27.842" v="3625" actId="478"/>
          <ac:picMkLst>
            <pc:docMk/>
            <pc:sldMk cId="993902959" sldId="2147470586"/>
            <ac:picMk id="166" creationId="{ACA6F40D-1483-40EC-B44C-F54A83914DBB}"/>
          </ac:picMkLst>
        </pc:picChg>
        <pc:cxnChg chg="del">
          <ac:chgData name="Kuijken, Geert" userId="066f45cd-d9b4-4317-9248-ab108a66c7e9" providerId="ADAL" clId="{977F7795-FAE8-4379-A190-FA62119BF0BB}" dt="2022-09-19T13:13:59.612" v="3334" actId="478"/>
          <ac:cxnSpMkLst>
            <pc:docMk/>
            <pc:sldMk cId="993902959" sldId="2147470586"/>
            <ac:cxnSpMk id="119" creationId="{F672C8F1-3750-4E56-890A-585EFE178162}"/>
          </ac:cxnSpMkLst>
        </pc:cxnChg>
        <pc:cxnChg chg="del">
          <ac:chgData name="Kuijken, Geert" userId="066f45cd-d9b4-4317-9248-ab108a66c7e9" providerId="ADAL" clId="{977F7795-FAE8-4379-A190-FA62119BF0BB}" dt="2022-09-19T13:13:59.612" v="3334" actId="478"/>
          <ac:cxnSpMkLst>
            <pc:docMk/>
            <pc:sldMk cId="993902959" sldId="2147470586"/>
            <ac:cxnSpMk id="120" creationId="{CC9814A0-3605-49AA-A1D8-D7586A26A0C8}"/>
          </ac:cxnSpMkLst>
        </pc:cxnChg>
        <pc:cxnChg chg="del">
          <ac:chgData name="Kuijken, Geert" userId="066f45cd-d9b4-4317-9248-ab108a66c7e9" providerId="ADAL" clId="{977F7795-FAE8-4379-A190-FA62119BF0BB}" dt="2022-09-19T13:13:59.612" v="3334" actId="478"/>
          <ac:cxnSpMkLst>
            <pc:docMk/>
            <pc:sldMk cId="993902959" sldId="2147470586"/>
            <ac:cxnSpMk id="121" creationId="{FF4DC1B9-7A9F-4584-B5D2-156FB9B84995}"/>
          </ac:cxnSpMkLst>
        </pc:cxnChg>
        <pc:cxnChg chg="del">
          <ac:chgData name="Kuijken, Geert" userId="066f45cd-d9b4-4317-9248-ab108a66c7e9" providerId="ADAL" clId="{977F7795-FAE8-4379-A190-FA62119BF0BB}" dt="2022-09-19T13:13:59.612" v="3334" actId="478"/>
          <ac:cxnSpMkLst>
            <pc:docMk/>
            <pc:sldMk cId="993902959" sldId="2147470586"/>
            <ac:cxnSpMk id="122" creationId="{3BE1CB86-31B8-45CE-BED2-CE25A52CE154}"/>
          </ac:cxnSpMkLst>
        </pc:cxnChg>
        <pc:cxnChg chg="del">
          <ac:chgData name="Kuijken, Geert" userId="066f45cd-d9b4-4317-9248-ab108a66c7e9" providerId="ADAL" clId="{977F7795-FAE8-4379-A190-FA62119BF0BB}" dt="2022-09-19T13:13:59.612" v="3334" actId="478"/>
          <ac:cxnSpMkLst>
            <pc:docMk/>
            <pc:sldMk cId="993902959" sldId="2147470586"/>
            <ac:cxnSpMk id="123" creationId="{7DBB10FA-F483-4FFF-A9FC-6A00E3392A8A}"/>
          </ac:cxnSpMkLst>
        </pc:cxnChg>
      </pc:sldChg>
      <pc:sldChg chg="addSp delSp modSp add mod modAnim">
        <pc:chgData name="Kuijken, Geert" userId="066f45cd-d9b4-4317-9248-ab108a66c7e9" providerId="ADAL" clId="{977F7795-FAE8-4379-A190-FA62119BF0BB}" dt="2022-10-04T09:24:53.877" v="6567"/>
        <pc:sldMkLst>
          <pc:docMk/>
          <pc:sldMk cId="876575815" sldId="2147470587"/>
        </pc:sldMkLst>
        <pc:spChg chg="mod">
          <ac:chgData name="Kuijken, Geert" userId="066f45cd-d9b4-4317-9248-ab108a66c7e9" providerId="ADAL" clId="{977F7795-FAE8-4379-A190-FA62119BF0BB}" dt="2022-09-19T13:01:30.675" v="3170"/>
          <ac:spMkLst>
            <pc:docMk/>
            <pc:sldMk cId="876575815" sldId="2147470587"/>
            <ac:spMk id="2" creationId="{621B3888-908F-4009-AA3E-E40A90D6E2AE}"/>
          </ac:spMkLst>
        </pc:spChg>
        <pc:spChg chg="del">
          <ac:chgData name="Kuijken, Geert" userId="066f45cd-d9b4-4317-9248-ab108a66c7e9" providerId="ADAL" clId="{977F7795-FAE8-4379-A190-FA62119BF0BB}" dt="2022-09-19T12:37:43.218" v="2238" actId="478"/>
          <ac:spMkLst>
            <pc:docMk/>
            <pc:sldMk cId="876575815" sldId="2147470587"/>
            <ac:spMk id="3" creationId="{491D470B-0632-485A-9ACB-F5691C189BCA}"/>
          </ac:spMkLst>
        </pc:spChg>
        <pc:spChg chg="add del mod">
          <ac:chgData name="Kuijken, Geert" userId="066f45cd-d9b4-4317-9248-ab108a66c7e9" providerId="ADAL" clId="{977F7795-FAE8-4379-A190-FA62119BF0BB}" dt="2022-09-19T12:37:45.450" v="2239"/>
          <ac:spMkLst>
            <pc:docMk/>
            <pc:sldMk cId="876575815" sldId="2147470587"/>
            <ac:spMk id="4" creationId="{AD3A84B9-AE29-49F0-B4E8-64DA2200140C}"/>
          </ac:spMkLst>
        </pc:spChg>
        <pc:spChg chg="mod">
          <ac:chgData name="Kuijken, Geert" userId="066f45cd-d9b4-4317-9248-ab108a66c7e9" providerId="ADAL" clId="{977F7795-FAE8-4379-A190-FA62119BF0BB}" dt="2022-09-21T14:05:25.575" v="6230" actId="20577"/>
          <ac:spMkLst>
            <pc:docMk/>
            <pc:sldMk cId="876575815" sldId="2147470587"/>
            <ac:spMk id="5" creationId="{A908DDE9-3CA1-4B26-A7F8-DB5E63591558}"/>
          </ac:spMkLst>
        </pc:spChg>
        <pc:spChg chg="mod">
          <ac:chgData name="Kuijken, Geert" userId="066f45cd-d9b4-4317-9248-ab108a66c7e9" providerId="ADAL" clId="{977F7795-FAE8-4379-A190-FA62119BF0BB}" dt="2022-09-21T13:57:12.971" v="6170" actId="553"/>
          <ac:spMkLst>
            <pc:docMk/>
            <pc:sldMk cId="876575815" sldId="2147470587"/>
            <ac:spMk id="6" creationId="{C4AB43E9-6564-48AC-8BB7-9FD1C67AB1FC}"/>
          </ac:spMkLst>
        </pc:spChg>
        <pc:spChg chg="add del mod">
          <ac:chgData name="Kuijken, Geert" userId="066f45cd-d9b4-4317-9248-ab108a66c7e9" providerId="ADAL" clId="{977F7795-FAE8-4379-A190-FA62119BF0BB}" dt="2022-09-19T12:37:45.450" v="2239"/>
          <ac:spMkLst>
            <pc:docMk/>
            <pc:sldMk cId="876575815" sldId="2147470587"/>
            <ac:spMk id="7" creationId="{AAE1772C-EEDC-4239-961D-FDF5E7E7910B}"/>
          </ac:spMkLst>
        </pc:spChg>
        <pc:spChg chg="add del mod">
          <ac:chgData name="Kuijken, Geert" userId="066f45cd-d9b4-4317-9248-ab108a66c7e9" providerId="ADAL" clId="{977F7795-FAE8-4379-A190-FA62119BF0BB}" dt="2022-09-19T12:37:46.788" v="2240"/>
          <ac:spMkLst>
            <pc:docMk/>
            <pc:sldMk cId="876575815" sldId="2147470587"/>
            <ac:spMk id="8" creationId="{5EB372CA-CC0F-4CFA-905D-BAAFF6BF270A}"/>
          </ac:spMkLst>
        </pc:spChg>
        <pc:spChg chg="del">
          <ac:chgData name="Kuijken, Geert" userId="066f45cd-d9b4-4317-9248-ab108a66c7e9" providerId="ADAL" clId="{977F7795-FAE8-4379-A190-FA62119BF0BB}" dt="2022-09-19T12:37:36.671" v="2237" actId="478"/>
          <ac:spMkLst>
            <pc:docMk/>
            <pc:sldMk cId="876575815" sldId="2147470587"/>
            <ac:spMk id="9" creationId="{CDF1A01D-06D6-4440-9E76-C57AF0A19716}"/>
          </ac:spMkLst>
        </pc:spChg>
        <pc:spChg chg="del">
          <ac:chgData name="Kuijken, Geert" userId="066f45cd-d9b4-4317-9248-ab108a66c7e9" providerId="ADAL" clId="{977F7795-FAE8-4379-A190-FA62119BF0BB}" dt="2022-09-19T12:50:55.783" v="2874" actId="478"/>
          <ac:spMkLst>
            <pc:docMk/>
            <pc:sldMk cId="876575815" sldId="2147470587"/>
            <ac:spMk id="10" creationId="{48B691DC-7BEB-4FE4-A333-3CD03E27DA19}"/>
          </ac:spMkLst>
        </pc:spChg>
        <pc:spChg chg="del">
          <ac:chgData name="Kuijken, Geert" userId="066f45cd-d9b4-4317-9248-ab108a66c7e9" providerId="ADAL" clId="{977F7795-FAE8-4379-A190-FA62119BF0BB}" dt="2022-09-19T12:50:55.783" v="2874" actId="478"/>
          <ac:spMkLst>
            <pc:docMk/>
            <pc:sldMk cId="876575815" sldId="2147470587"/>
            <ac:spMk id="11" creationId="{1D925DAD-7B79-4584-9508-A90DD0F837B9}"/>
          </ac:spMkLst>
        </pc:spChg>
        <pc:spChg chg="del">
          <ac:chgData name="Kuijken, Geert" userId="066f45cd-d9b4-4317-9248-ab108a66c7e9" providerId="ADAL" clId="{977F7795-FAE8-4379-A190-FA62119BF0BB}" dt="2022-09-19T12:50:55.783" v="2874" actId="478"/>
          <ac:spMkLst>
            <pc:docMk/>
            <pc:sldMk cId="876575815" sldId="2147470587"/>
            <ac:spMk id="12" creationId="{7887C927-E414-4459-83D2-A27C3AE084BD}"/>
          </ac:spMkLst>
        </pc:spChg>
        <pc:spChg chg="del">
          <ac:chgData name="Kuijken, Geert" userId="066f45cd-d9b4-4317-9248-ab108a66c7e9" providerId="ADAL" clId="{977F7795-FAE8-4379-A190-FA62119BF0BB}" dt="2022-09-19T12:37:43.218" v="2238" actId="478"/>
          <ac:spMkLst>
            <pc:docMk/>
            <pc:sldMk cId="876575815" sldId="2147470587"/>
            <ac:spMk id="13" creationId="{18AAD11E-CC59-469E-9867-69A93B7D09A0}"/>
          </ac:spMkLst>
        </pc:spChg>
        <pc:spChg chg="del">
          <ac:chgData name="Kuijken, Geert" userId="066f45cd-d9b4-4317-9248-ab108a66c7e9" providerId="ADAL" clId="{977F7795-FAE8-4379-A190-FA62119BF0BB}" dt="2022-09-19T12:37:36.671" v="2237" actId="478"/>
          <ac:spMkLst>
            <pc:docMk/>
            <pc:sldMk cId="876575815" sldId="2147470587"/>
            <ac:spMk id="17" creationId="{F12AEEC7-AEAA-4051-9B7F-ED232985F8AA}"/>
          </ac:spMkLst>
        </pc:spChg>
        <pc:spChg chg="del">
          <ac:chgData name="Kuijken, Geert" userId="066f45cd-d9b4-4317-9248-ab108a66c7e9" providerId="ADAL" clId="{977F7795-FAE8-4379-A190-FA62119BF0BB}" dt="2022-09-19T12:50:55.783" v="2874" actId="478"/>
          <ac:spMkLst>
            <pc:docMk/>
            <pc:sldMk cId="876575815" sldId="2147470587"/>
            <ac:spMk id="18" creationId="{E12537E1-15A1-41B7-B569-3973E8D929F6}"/>
          </ac:spMkLst>
        </pc:spChg>
        <pc:spChg chg="del">
          <ac:chgData name="Kuijken, Geert" userId="066f45cd-d9b4-4317-9248-ab108a66c7e9" providerId="ADAL" clId="{977F7795-FAE8-4379-A190-FA62119BF0BB}" dt="2022-09-19T12:50:55.783" v="2874" actId="478"/>
          <ac:spMkLst>
            <pc:docMk/>
            <pc:sldMk cId="876575815" sldId="2147470587"/>
            <ac:spMk id="19" creationId="{3EDD10C2-9916-4B5C-8F38-0D3991893735}"/>
          </ac:spMkLst>
        </pc:spChg>
        <pc:spChg chg="del">
          <ac:chgData name="Kuijken, Geert" userId="066f45cd-d9b4-4317-9248-ab108a66c7e9" providerId="ADAL" clId="{977F7795-FAE8-4379-A190-FA62119BF0BB}" dt="2022-09-19T12:37:43.218" v="2238" actId="478"/>
          <ac:spMkLst>
            <pc:docMk/>
            <pc:sldMk cId="876575815" sldId="2147470587"/>
            <ac:spMk id="20" creationId="{AFFCC0FE-DAF7-497F-BE51-36AF99FE774E}"/>
          </ac:spMkLst>
        </pc:spChg>
        <pc:spChg chg="del">
          <ac:chgData name="Kuijken, Geert" userId="066f45cd-d9b4-4317-9248-ab108a66c7e9" providerId="ADAL" clId="{977F7795-FAE8-4379-A190-FA62119BF0BB}" dt="2022-09-19T12:50:55.783" v="2874" actId="478"/>
          <ac:spMkLst>
            <pc:docMk/>
            <pc:sldMk cId="876575815" sldId="2147470587"/>
            <ac:spMk id="21" creationId="{4C57C9F9-80F6-4EC1-AA6C-BE7C9E15448F}"/>
          </ac:spMkLst>
        </pc:spChg>
        <pc:spChg chg="del">
          <ac:chgData name="Kuijken, Geert" userId="066f45cd-d9b4-4317-9248-ab108a66c7e9" providerId="ADAL" clId="{977F7795-FAE8-4379-A190-FA62119BF0BB}" dt="2022-09-19T12:37:36.671" v="2237" actId="478"/>
          <ac:spMkLst>
            <pc:docMk/>
            <pc:sldMk cId="876575815" sldId="2147470587"/>
            <ac:spMk id="22" creationId="{9C5524A2-4DE5-49D2-A01A-A55857007E1F}"/>
          </ac:spMkLst>
        </pc:spChg>
        <pc:spChg chg="del">
          <ac:chgData name="Kuijken, Geert" userId="066f45cd-d9b4-4317-9248-ab108a66c7e9" providerId="ADAL" clId="{977F7795-FAE8-4379-A190-FA62119BF0BB}" dt="2022-09-19T12:50:55.783" v="2874" actId="478"/>
          <ac:spMkLst>
            <pc:docMk/>
            <pc:sldMk cId="876575815" sldId="2147470587"/>
            <ac:spMk id="23" creationId="{F49721B2-6859-4620-833B-D8256D32D1EF}"/>
          </ac:spMkLst>
        </pc:spChg>
        <pc:spChg chg="del">
          <ac:chgData name="Kuijken, Geert" userId="066f45cd-d9b4-4317-9248-ab108a66c7e9" providerId="ADAL" clId="{977F7795-FAE8-4379-A190-FA62119BF0BB}" dt="2022-09-19T12:50:55.783" v="2874" actId="478"/>
          <ac:spMkLst>
            <pc:docMk/>
            <pc:sldMk cId="876575815" sldId="2147470587"/>
            <ac:spMk id="24" creationId="{1FFB4442-D804-4232-A6D8-DC0BD13B7E90}"/>
          </ac:spMkLst>
        </pc:spChg>
        <pc:spChg chg="del">
          <ac:chgData name="Kuijken, Geert" userId="066f45cd-d9b4-4317-9248-ab108a66c7e9" providerId="ADAL" clId="{977F7795-FAE8-4379-A190-FA62119BF0BB}" dt="2022-09-19T12:50:55.783" v="2874" actId="478"/>
          <ac:spMkLst>
            <pc:docMk/>
            <pc:sldMk cId="876575815" sldId="2147470587"/>
            <ac:spMk id="25" creationId="{4B3A631A-897B-4D31-A3A5-46FEA67E4F7A}"/>
          </ac:spMkLst>
        </pc:spChg>
        <pc:spChg chg="del">
          <ac:chgData name="Kuijken, Geert" userId="066f45cd-d9b4-4317-9248-ab108a66c7e9" providerId="ADAL" clId="{977F7795-FAE8-4379-A190-FA62119BF0BB}" dt="2022-09-19T12:37:43.218" v="2238" actId="478"/>
          <ac:spMkLst>
            <pc:docMk/>
            <pc:sldMk cId="876575815" sldId="2147470587"/>
            <ac:spMk id="26" creationId="{54D26253-7759-4C72-ADC4-6F57DC1D6E85}"/>
          </ac:spMkLst>
        </pc:spChg>
        <pc:spChg chg="del mod">
          <ac:chgData name="Kuijken, Geert" userId="066f45cd-d9b4-4317-9248-ab108a66c7e9" providerId="ADAL" clId="{977F7795-FAE8-4379-A190-FA62119BF0BB}" dt="2022-09-19T12:50:55.783" v="2874" actId="478"/>
          <ac:spMkLst>
            <pc:docMk/>
            <pc:sldMk cId="876575815" sldId="2147470587"/>
            <ac:spMk id="27" creationId="{C7B9428C-F4C3-4652-9156-4C61892EF2EB}"/>
          </ac:spMkLst>
        </pc:spChg>
        <pc:spChg chg="add del mod">
          <ac:chgData name="Kuijken, Geert" userId="066f45cd-d9b4-4317-9248-ab108a66c7e9" providerId="ADAL" clId="{977F7795-FAE8-4379-A190-FA62119BF0BB}" dt="2022-09-19T12:37:46.788" v="2240"/>
          <ac:spMkLst>
            <pc:docMk/>
            <pc:sldMk cId="876575815" sldId="2147470587"/>
            <ac:spMk id="28" creationId="{F3991714-AAE6-46EC-BB26-6D177D092DFB}"/>
          </ac:spMkLst>
        </pc:spChg>
        <pc:spChg chg="mod">
          <ac:chgData name="Kuijken, Geert" userId="066f45cd-d9b4-4317-9248-ab108a66c7e9" providerId="ADAL" clId="{977F7795-FAE8-4379-A190-FA62119BF0BB}" dt="2022-09-19T13:01:30.675" v="3170"/>
          <ac:spMkLst>
            <pc:docMk/>
            <pc:sldMk cId="876575815" sldId="2147470587"/>
            <ac:spMk id="29" creationId="{5A7B1321-CCC2-4D8F-AA96-26304546C5BB}"/>
          </ac:spMkLst>
        </pc:spChg>
        <pc:spChg chg="del">
          <ac:chgData name="Kuijken, Geert" userId="066f45cd-d9b4-4317-9248-ab108a66c7e9" providerId="ADAL" clId="{977F7795-FAE8-4379-A190-FA62119BF0BB}" dt="2022-09-19T12:50:55.783" v="2874" actId="478"/>
          <ac:spMkLst>
            <pc:docMk/>
            <pc:sldMk cId="876575815" sldId="2147470587"/>
            <ac:spMk id="32" creationId="{4757BE9B-A990-4D1B-AEB2-54549F46B962}"/>
          </ac:spMkLst>
        </pc:spChg>
        <pc:spChg chg="add del mod">
          <ac:chgData name="Kuijken, Geert" userId="066f45cd-d9b4-4317-9248-ab108a66c7e9" providerId="ADAL" clId="{977F7795-FAE8-4379-A190-FA62119BF0BB}" dt="2022-09-19T13:01:30.675" v="3170"/>
          <ac:spMkLst>
            <pc:docMk/>
            <pc:sldMk cId="876575815" sldId="2147470587"/>
            <ac:spMk id="36" creationId="{79CADFA0-601A-4F99-8BED-FB1FD0DA5C29}"/>
          </ac:spMkLst>
        </pc:spChg>
        <pc:spChg chg="add mod">
          <ac:chgData name="Kuijken, Geert" userId="066f45cd-d9b4-4317-9248-ab108a66c7e9" providerId="ADAL" clId="{977F7795-FAE8-4379-A190-FA62119BF0BB}" dt="2022-10-04T09:23:47.137" v="6559"/>
          <ac:spMkLst>
            <pc:docMk/>
            <pc:sldMk cId="876575815" sldId="2147470587"/>
            <ac:spMk id="38" creationId="{9206D75A-C858-4FBF-BB43-570B8836AED0}"/>
          </ac:spMkLst>
        </pc:spChg>
        <pc:spChg chg="del">
          <ac:chgData name="Kuijken, Geert" userId="066f45cd-d9b4-4317-9248-ab108a66c7e9" providerId="ADAL" clId="{977F7795-FAE8-4379-A190-FA62119BF0BB}" dt="2022-09-19T12:50:55.783" v="2874" actId="478"/>
          <ac:spMkLst>
            <pc:docMk/>
            <pc:sldMk cId="876575815" sldId="2147470587"/>
            <ac:spMk id="39" creationId="{5791F398-E661-44F4-B6DB-5BEF0B88EDAD}"/>
          </ac:spMkLst>
        </pc:spChg>
        <pc:spChg chg="add mod">
          <ac:chgData name="Kuijken, Geert" userId="066f45cd-d9b4-4317-9248-ab108a66c7e9" providerId="ADAL" clId="{977F7795-FAE8-4379-A190-FA62119BF0BB}" dt="2022-10-04T09:23:47.137" v="6559"/>
          <ac:spMkLst>
            <pc:docMk/>
            <pc:sldMk cId="876575815" sldId="2147470587"/>
            <ac:spMk id="39" creationId="{D3923DCF-6500-457D-BEF0-30FCCE64496A}"/>
          </ac:spMkLst>
        </pc:spChg>
        <pc:spChg chg="del">
          <ac:chgData name="Kuijken, Geert" userId="066f45cd-d9b4-4317-9248-ab108a66c7e9" providerId="ADAL" clId="{977F7795-FAE8-4379-A190-FA62119BF0BB}" dt="2022-09-19T12:50:55.783" v="2874" actId="478"/>
          <ac:spMkLst>
            <pc:docMk/>
            <pc:sldMk cId="876575815" sldId="2147470587"/>
            <ac:spMk id="40" creationId="{433ADA72-C526-4F54-938E-5777FB86E057}"/>
          </ac:spMkLst>
        </pc:spChg>
        <pc:spChg chg="add mod">
          <ac:chgData name="Kuijken, Geert" userId="066f45cd-d9b4-4317-9248-ab108a66c7e9" providerId="ADAL" clId="{977F7795-FAE8-4379-A190-FA62119BF0BB}" dt="2022-10-04T09:23:47.137" v="6559"/>
          <ac:spMkLst>
            <pc:docMk/>
            <pc:sldMk cId="876575815" sldId="2147470587"/>
            <ac:spMk id="40" creationId="{D129AB09-92FD-448C-94FC-FAA14179A9BF}"/>
          </ac:spMkLst>
        </pc:spChg>
        <pc:spChg chg="del">
          <ac:chgData name="Kuijken, Geert" userId="066f45cd-d9b4-4317-9248-ab108a66c7e9" providerId="ADAL" clId="{977F7795-FAE8-4379-A190-FA62119BF0BB}" dt="2022-09-19T12:50:55.783" v="2874" actId="478"/>
          <ac:spMkLst>
            <pc:docMk/>
            <pc:sldMk cId="876575815" sldId="2147470587"/>
            <ac:spMk id="41" creationId="{69F311D7-5AAB-4DF9-90CB-EF62DB9F14DB}"/>
          </ac:spMkLst>
        </pc:spChg>
        <pc:spChg chg="add mod">
          <ac:chgData name="Kuijken, Geert" userId="066f45cd-d9b4-4317-9248-ab108a66c7e9" providerId="ADAL" clId="{977F7795-FAE8-4379-A190-FA62119BF0BB}" dt="2022-10-04T09:23:47.137" v="6559"/>
          <ac:spMkLst>
            <pc:docMk/>
            <pc:sldMk cId="876575815" sldId="2147470587"/>
            <ac:spMk id="41" creationId="{B9077F4B-564C-4024-87FC-89CF230E9816}"/>
          </ac:spMkLst>
        </pc:spChg>
        <pc:spChg chg="add mod">
          <ac:chgData name="Kuijken, Geert" userId="066f45cd-d9b4-4317-9248-ab108a66c7e9" providerId="ADAL" clId="{977F7795-FAE8-4379-A190-FA62119BF0BB}" dt="2022-10-04T09:23:47.137" v="6559"/>
          <ac:spMkLst>
            <pc:docMk/>
            <pc:sldMk cId="876575815" sldId="2147470587"/>
            <ac:spMk id="42" creationId="{4B5ABA2E-067E-458E-94EB-FD8D23976E13}"/>
          </ac:spMkLst>
        </pc:spChg>
        <pc:spChg chg="del">
          <ac:chgData name="Kuijken, Geert" userId="066f45cd-d9b4-4317-9248-ab108a66c7e9" providerId="ADAL" clId="{977F7795-FAE8-4379-A190-FA62119BF0BB}" dt="2022-09-19T12:50:55.783" v="2874" actId="478"/>
          <ac:spMkLst>
            <pc:docMk/>
            <pc:sldMk cId="876575815" sldId="2147470587"/>
            <ac:spMk id="42" creationId="{61C41084-57FE-43BB-81D0-544C54707868}"/>
          </ac:spMkLst>
        </pc:spChg>
        <pc:spChg chg="add del mod">
          <ac:chgData name="Kuijken, Geert" userId="066f45cd-d9b4-4317-9248-ab108a66c7e9" providerId="ADAL" clId="{977F7795-FAE8-4379-A190-FA62119BF0BB}" dt="2022-09-19T13:01:30.675" v="3170"/>
          <ac:spMkLst>
            <pc:docMk/>
            <pc:sldMk cId="876575815" sldId="2147470587"/>
            <ac:spMk id="43" creationId="{3CB160BA-B420-4178-8C20-029CC6B9D6C0}"/>
          </ac:spMkLst>
        </pc:spChg>
        <pc:spChg chg="add mod">
          <ac:chgData name="Kuijken, Geert" userId="066f45cd-d9b4-4317-9248-ab108a66c7e9" providerId="ADAL" clId="{977F7795-FAE8-4379-A190-FA62119BF0BB}" dt="2022-10-04T09:23:47.137" v="6559"/>
          <ac:spMkLst>
            <pc:docMk/>
            <pc:sldMk cId="876575815" sldId="2147470587"/>
            <ac:spMk id="43" creationId="{CBC54862-D23C-4551-8AED-CDAFC6824116}"/>
          </ac:spMkLst>
        </pc:spChg>
        <pc:spChg chg="add mod">
          <ac:chgData name="Kuijken, Geert" userId="066f45cd-d9b4-4317-9248-ab108a66c7e9" providerId="ADAL" clId="{977F7795-FAE8-4379-A190-FA62119BF0BB}" dt="2022-10-04T09:24:16.518" v="6561"/>
          <ac:spMkLst>
            <pc:docMk/>
            <pc:sldMk cId="876575815" sldId="2147470587"/>
            <ac:spMk id="44" creationId="{02E61889-A2E9-47A9-ADC1-B29CCC2D6C00}"/>
          </ac:spMkLst>
        </pc:spChg>
        <pc:spChg chg="del">
          <ac:chgData name="Kuijken, Geert" userId="066f45cd-d9b4-4317-9248-ab108a66c7e9" providerId="ADAL" clId="{977F7795-FAE8-4379-A190-FA62119BF0BB}" dt="2022-09-19T12:50:55.783" v="2874" actId="478"/>
          <ac:spMkLst>
            <pc:docMk/>
            <pc:sldMk cId="876575815" sldId="2147470587"/>
            <ac:spMk id="44" creationId="{422A4618-7A3F-410A-92C8-8A22C420D078}"/>
          </ac:spMkLst>
        </pc:spChg>
        <pc:spChg chg="add mod">
          <ac:chgData name="Kuijken, Geert" userId="066f45cd-d9b4-4317-9248-ab108a66c7e9" providerId="ADAL" clId="{977F7795-FAE8-4379-A190-FA62119BF0BB}" dt="2022-09-21T13:56:05.385" v="6160" actId="1036"/>
          <ac:spMkLst>
            <pc:docMk/>
            <pc:sldMk cId="876575815" sldId="2147470587"/>
            <ac:spMk id="45" creationId="{E28126B9-A435-4E84-82CB-2827DDA0A2B9}"/>
          </ac:spMkLst>
        </pc:spChg>
        <pc:spChg chg="add mod">
          <ac:chgData name="Kuijken, Geert" userId="066f45cd-d9b4-4317-9248-ab108a66c7e9" providerId="ADAL" clId="{977F7795-FAE8-4379-A190-FA62119BF0BB}" dt="2022-10-04T09:24:16.518" v="6561"/>
          <ac:spMkLst>
            <pc:docMk/>
            <pc:sldMk cId="876575815" sldId="2147470587"/>
            <ac:spMk id="46" creationId="{5867824E-F20F-49EF-9A43-400E571245DC}"/>
          </ac:spMkLst>
        </pc:spChg>
        <pc:spChg chg="del">
          <ac:chgData name="Kuijken, Geert" userId="066f45cd-d9b4-4317-9248-ab108a66c7e9" providerId="ADAL" clId="{977F7795-FAE8-4379-A190-FA62119BF0BB}" dt="2022-09-19T12:50:55.783" v="2874" actId="478"/>
          <ac:spMkLst>
            <pc:docMk/>
            <pc:sldMk cId="876575815" sldId="2147470587"/>
            <ac:spMk id="46" creationId="{9137647B-D2B2-4468-AE39-D2F1E23FA563}"/>
          </ac:spMkLst>
        </pc:spChg>
        <pc:spChg chg="add mod ord">
          <ac:chgData name="Kuijken, Geert" userId="066f45cd-d9b4-4317-9248-ab108a66c7e9" providerId="ADAL" clId="{977F7795-FAE8-4379-A190-FA62119BF0BB}" dt="2022-09-21T13:57:41.213" v="6172" actId="1038"/>
          <ac:spMkLst>
            <pc:docMk/>
            <pc:sldMk cId="876575815" sldId="2147470587"/>
            <ac:spMk id="51" creationId="{5D415063-20AB-447C-BD84-D852ADB4D9D7}"/>
          </ac:spMkLst>
        </pc:spChg>
        <pc:spChg chg="add mod ord">
          <ac:chgData name="Kuijken, Geert" userId="066f45cd-d9b4-4317-9248-ab108a66c7e9" providerId="ADAL" clId="{977F7795-FAE8-4379-A190-FA62119BF0BB}" dt="2022-09-21T13:58:14.561" v="6174" actId="1038"/>
          <ac:spMkLst>
            <pc:docMk/>
            <pc:sldMk cId="876575815" sldId="2147470587"/>
            <ac:spMk id="52" creationId="{D4B1E1B5-E661-42BB-9CA6-940C7FD35474}"/>
          </ac:spMkLst>
        </pc:spChg>
        <pc:spChg chg="add mod">
          <ac:chgData name="Kuijken, Geert" userId="066f45cd-d9b4-4317-9248-ab108a66c7e9" providerId="ADAL" clId="{977F7795-FAE8-4379-A190-FA62119BF0BB}" dt="2022-09-19T12:53:40.506" v="2936" actId="555"/>
          <ac:spMkLst>
            <pc:docMk/>
            <pc:sldMk cId="876575815" sldId="2147470587"/>
            <ac:spMk id="53" creationId="{45EBD805-6FFC-4135-9ABB-A28583323366}"/>
          </ac:spMkLst>
        </pc:spChg>
        <pc:spChg chg="add del mod">
          <ac:chgData name="Kuijken, Geert" userId="066f45cd-d9b4-4317-9248-ab108a66c7e9" providerId="ADAL" clId="{977F7795-FAE8-4379-A190-FA62119BF0BB}" dt="2022-10-04T09:23:36.135" v="6558" actId="478"/>
          <ac:spMkLst>
            <pc:docMk/>
            <pc:sldMk cId="876575815" sldId="2147470587"/>
            <ac:spMk id="54" creationId="{28EBB412-F201-4D0D-B223-D330EEB4188D}"/>
          </ac:spMkLst>
        </pc:spChg>
        <pc:spChg chg="add del mod">
          <ac:chgData name="Kuijken, Geert" userId="066f45cd-d9b4-4317-9248-ab108a66c7e9" providerId="ADAL" clId="{977F7795-FAE8-4379-A190-FA62119BF0BB}" dt="2022-10-04T09:23:36.135" v="6558" actId="478"/>
          <ac:spMkLst>
            <pc:docMk/>
            <pc:sldMk cId="876575815" sldId="2147470587"/>
            <ac:spMk id="55" creationId="{4A4E51D1-86B1-4680-A783-745EBDBF091A}"/>
          </ac:spMkLst>
        </pc:spChg>
        <pc:spChg chg="add del mod">
          <ac:chgData name="Kuijken, Geert" userId="066f45cd-d9b4-4317-9248-ab108a66c7e9" providerId="ADAL" clId="{977F7795-FAE8-4379-A190-FA62119BF0BB}" dt="2022-10-04T09:23:36.135" v="6558" actId="478"/>
          <ac:spMkLst>
            <pc:docMk/>
            <pc:sldMk cId="876575815" sldId="2147470587"/>
            <ac:spMk id="56" creationId="{78FB6F68-C73F-453C-83DB-23E3787EE7B0}"/>
          </ac:spMkLst>
        </pc:spChg>
        <pc:spChg chg="add del mod">
          <ac:chgData name="Kuijken, Geert" userId="066f45cd-d9b4-4317-9248-ab108a66c7e9" providerId="ADAL" clId="{977F7795-FAE8-4379-A190-FA62119BF0BB}" dt="2022-10-04T09:24:02.981" v="6560" actId="478"/>
          <ac:spMkLst>
            <pc:docMk/>
            <pc:sldMk cId="876575815" sldId="2147470587"/>
            <ac:spMk id="58" creationId="{EE194971-1217-41ED-B3CF-65A88E4E9C83}"/>
          </ac:spMkLst>
        </pc:spChg>
        <pc:spChg chg="add del mod">
          <ac:chgData name="Kuijken, Geert" userId="066f45cd-d9b4-4317-9248-ab108a66c7e9" providerId="ADAL" clId="{977F7795-FAE8-4379-A190-FA62119BF0BB}" dt="2022-10-04T09:24:02.981" v="6560" actId="478"/>
          <ac:spMkLst>
            <pc:docMk/>
            <pc:sldMk cId="876575815" sldId="2147470587"/>
            <ac:spMk id="59" creationId="{087E8E6B-7F05-4CD6-B27B-EDFFC08806D7}"/>
          </ac:spMkLst>
        </pc:spChg>
        <pc:spChg chg="add mod ord">
          <ac:chgData name="Kuijken, Geert" userId="066f45cd-d9b4-4317-9248-ab108a66c7e9" providerId="ADAL" clId="{977F7795-FAE8-4379-A190-FA62119BF0BB}" dt="2022-09-20T12:15:53.918" v="5930" actId="108"/>
          <ac:spMkLst>
            <pc:docMk/>
            <pc:sldMk cId="876575815" sldId="2147470587"/>
            <ac:spMk id="60" creationId="{A3F07603-B5B3-455D-94BA-590A1F2F4E99}"/>
          </ac:spMkLst>
        </pc:spChg>
        <pc:spChg chg="add mod">
          <ac:chgData name="Kuijken, Geert" userId="066f45cd-d9b4-4317-9248-ab108a66c7e9" providerId="ADAL" clId="{977F7795-FAE8-4379-A190-FA62119BF0BB}" dt="2022-09-19T12:51:04.247" v="2875"/>
          <ac:spMkLst>
            <pc:docMk/>
            <pc:sldMk cId="876575815" sldId="2147470587"/>
            <ac:spMk id="61" creationId="{166144E6-0365-4C93-BDFC-9F3AD5529522}"/>
          </ac:spMkLst>
        </pc:spChg>
        <pc:spChg chg="add mod">
          <ac:chgData name="Kuijken, Geert" userId="066f45cd-d9b4-4317-9248-ab108a66c7e9" providerId="ADAL" clId="{977F7795-FAE8-4379-A190-FA62119BF0BB}" dt="2022-09-19T12:51:04.247" v="2875"/>
          <ac:spMkLst>
            <pc:docMk/>
            <pc:sldMk cId="876575815" sldId="2147470587"/>
            <ac:spMk id="62" creationId="{D955E164-C8F3-428C-B430-4FDCC304277C}"/>
          </ac:spMkLst>
        </pc:spChg>
        <pc:spChg chg="add mod">
          <ac:chgData name="Kuijken, Geert" userId="066f45cd-d9b4-4317-9248-ab108a66c7e9" providerId="ADAL" clId="{977F7795-FAE8-4379-A190-FA62119BF0BB}" dt="2022-09-19T12:51:04.247" v="2875"/>
          <ac:spMkLst>
            <pc:docMk/>
            <pc:sldMk cId="876575815" sldId="2147470587"/>
            <ac:spMk id="63" creationId="{4F595045-B47A-4B27-B778-0F62CA526720}"/>
          </ac:spMkLst>
        </pc:spChg>
        <pc:spChg chg="add mod">
          <ac:chgData name="Kuijken, Geert" userId="066f45cd-d9b4-4317-9248-ab108a66c7e9" providerId="ADAL" clId="{977F7795-FAE8-4379-A190-FA62119BF0BB}" dt="2022-09-19T12:51:04.247" v="2875"/>
          <ac:spMkLst>
            <pc:docMk/>
            <pc:sldMk cId="876575815" sldId="2147470587"/>
            <ac:spMk id="64" creationId="{9294A100-135F-4956-BF31-184F31051232}"/>
          </ac:spMkLst>
        </pc:spChg>
        <pc:spChg chg="add del mod">
          <ac:chgData name="Kuijken, Geert" userId="066f45cd-d9b4-4317-9248-ab108a66c7e9" providerId="ADAL" clId="{977F7795-FAE8-4379-A190-FA62119BF0BB}" dt="2022-10-04T09:24:02.981" v="6560" actId="478"/>
          <ac:spMkLst>
            <pc:docMk/>
            <pc:sldMk cId="876575815" sldId="2147470587"/>
            <ac:spMk id="67" creationId="{B534556A-8C82-46F6-84E7-6AB9056F1B66}"/>
          </ac:spMkLst>
        </pc:spChg>
        <pc:spChg chg="add del mod">
          <ac:chgData name="Kuijken, Geert" userId="066f45cd-d9b4-4317-9248-ab108a66c7e9" providerId="ADAL" clId="{977F7795-FAE8-4379-A190-FA62119BF0BB}" dt="2022-10-04T09:23:36.135" v="6558" actId="478"/>
          <ac:spMkLst>
            <pc:docMk/>
            <pc:sldMk cId="876575815" sldId="2147470587"/>
            <ac:spMk id="73" creationId="{E64B8CB7-EB08-4896-9763-20634377123C}"/>
          </ac:spMkLst>
        </pc:spChg>
        <pc:spChg chg="add del mod">
          <ac:chgData name="Kuijken, Geert" userId="066f45cd-d9b4-4317-9248-ab108a66c7e9" providerId="ADAL" clId="{977F7795-FAE8-4379-A190-FA62119BF0BB}" dt="2022-10-04T09:23:36.135" v="6558" actId="478"/>
          <ac:spMkLst>
            <pc:docMk/>
            <pc:sldMk cId="876575815" sldId="2147470587"/>
            <ac:spMk id="74" creationId="{59D23680-9211-4CC1-9EA5-811A6D541BE6}"/>
          </ac:spMkLst>
        </pc:spChg>
        <pc:spChg chg="add del mod">
          <ac:chgData name="Kuijken, Geert" userId="066f45cd-d9b4-4317-9248-ab108a66c7e9" providerId="ADAL" clId="{977F7795-FAE8-4379-A190-FA62119BF0BB}" dt="2022-10-04T09:23:36.135" v="6558" actId="478"/>
          <ac:spMkLst>
            <pc:docMk/>
            <pc:sldMk cId="876575815" sldId="2147470587"/>
            <ac:spMk id="75" creationId="{F30EA176-DC38-44CD-B40C-BCD3EFE1E52C}"/>
          </ac:spMkLst>
        </pc:spChg>
        <pc:spChg chg="add del mod">
          <ac:chgData name="Kuijken, Geert" userId="066f45cd-d9b4-4317-9248-ab108a66c7e9" providerId="ADAL" clId="{977F7795-FAE8-4379-A190-FA62119BF0BB}" dt="2022-10-04T09:24:02.981" v="6560" actId="478"/>
          <ac:spMkLst>
            <pc:docMk/>
            <pc:sldMk cId="876575815" sldId="2147470587"/>
            <ac:spMk id="76" creationId="{C7F767FC-B991-4B13-B54D-55D94A40C784}"/>
          </ac:spMkLst>
        </pc:spChg>
        <pc:spChg chg="add del mod">
          <ac:chgData name="Kuijken, Geert" userId="066f45cd-d9b4-4317-9248-ab108a66c7e9" providerId="ADAL" clId="{977F7795-FAE8-4379-A190-FA62119BF0BB}" dt="2022-10-04T09:24:02.981" v="6560" actId="478"/>
          <ac:spMkLst>
            <pc:docMk/>
            <pc:sldMk cId="876575815" sldId="2147470587"/>
            <ac:spMk id="77" creationId="{23D81224-FC6F-4EE3-B905-7604FA6E9B26}"/>
          </ac:spMkLst>
        </pc:spChg>
        <pc:spChg chg="add del mod">
          <ac:chgData name="Kuijken, Geert" userId="066f45cd-d9b4-4317-9248-ab108a66c7e9" providerId="ADAL" clId="{977F7795-FAE8-4379-A190-FA62119BF0BB}" dt="2022-10-04T09:24:02.981" v="6560" actId="478"/>
          <ac:spMkLst>
            <pc:docMk/>
            <pc:sldMk cId="876575815" sldId="2147470587"/>
            <ac:spMk id="78" creationId="{1AB8AF28-5A04-4B34-9839-1020C6237138}"/>
          </ac:spMkLst>
        </pc:spChg>
        <pc:spChg chg="add mod">
          <ac:chgData name="Kuijken, Geert" userId="066f45cd-d9b4-4317-9248-ab108a66c7e9" providerId="ADAL" clId="{977F7795-FAE8-4379-A190-FA62119BF0BB}" dt="2022-10-04T09:24:16.518" v="6561"/>
          <ac:spMkLst>
            <pc:docMk/>
            <pc:sldMk cId="876575815" sldId="2147470587"/>
            <ac:spMk id="79" creationId="{0157A2C2-6535-46A6-AC39-7677410C66D6}"/>
          </ac:spMkLst>
        </pc:spChg>
        <pc:spChg chg="add del mod">
          <ac:chgData name="Kuijken, Geert" userId="066f45cd-d9b4-4317-9248-ab108a66c7e9" providerId="ADAL" clId="{977F7795-FAE8-4379-A190-FA62119BF0BB}" dt="2022-09-19T13:01:30.675" v="3170"/>
          <ac:spMkLst>
            <pc:docMk/>
            <pc:sldMk cId="876575815" sldId="2147470587"/>
            <ac:spMk id="79" creationId="{2A1BFAC3-3824-4CD5-9924-21372C2A2055}"/>
          </ac:spMkLst>
        </pc:spChg>
        <pc:spChg chg="add mod">
          <ac:chgData name="Kuijken, Geert" userId="066f45cd-d9b4-4317-9248-ab108a66c7e9" providerId="ADAL" clId="{977F7795-FAE8-4379-A190-FA62119BF0BB}" dt="2022-10-04T09:24:16.518" v="6561"/>
          <ac:spMkLst>
            <pc:docMk/>
            <pc:sldMk cId="876575815" sldId="2147470587"/>
            <ac:spMk id="80" creationId="{BF848EC2-1007-44C6-9B9A-2166FC992866}"/>
          </ac:spMkLst>
        </pc:spChg>
        <pc:spChg chg="add del mod">
          <ac:chgData name="Kuijken, Geert" userId="066f45cd-d9b4-4317-9248-ab108a66c7e9" providerId="ADAL" clId="{977F7795-FAE8-4379-A190-FA62119BF0BB}" dt="2022-10-04T09:24:37.881" v="6564" actId="478"/>
          <ac:spMkLst>
            <pc:docMk/>
            <pc:sldMk cId="876575815" sldId="2147470587"/>
            <ac:spMk id="81" creationId="{B9C656DA-A76E-4D7D-8C4A-16F9999BEAE4}"/>
          </ac:spMkLst>
        </pc:spChg>
        <pc:spChg chg="add mod">
          <ac:chgData name="Kuijken, Geert" userId="066f45cd-d9b4-4317-9248-ab108a66c7e9" providerId="ADAL" clId="{977F7795-FAE8-4379-A190-FA62119BF0BB}" dt="2022-10-04T09:24:16.518" v="6561"/>
          <ac:spMkLst>
            <pc:docMk/>
            <pc:sldMk cId="876575815" sldId="2147470587"/>
            <ac:spMk id="82" creationId="{FCC9B496-EA8B-49E9-9370-294794E9FD22}"/>
          </ac:spMkLst>
        </pc:spChg>
        <pc:spChg chg="add del mod">
          <ac:chgData name="Kuijken, Geert" userId="066f45cd-d9b4-4317-9248-ab108a66c7e9" providerId="ADAL" clId="{977F7795-FAE8-4379-A190-FA62119BF0BB}" dt="2022-10-04T09:24:45.961" v="6566"/>
          <ac:spMkLst>
            <pc:docMk/>
            <pc:sldMk cId="876575815" sldId="2147470587"/>
            <ac:spMk id="83" creationId="{F6CCC527-F0AD-48D1-A538-4D6EA7374338}"/>
          </ac:spMkLst>
        </pc:spChg>
        <pc:spChg chg="add del mod">
          <ac:chgData name="Kuijken, Geert" userId="066f45cd-d9b4-4317-9248-ab108a66c7e9" providerId="ADAL" clId="{977F7795-FAE8-4379-A190-FA62119BF0BB}" dt="2022-10-04T09:24:45.961" v="6566"/>
          <ac:spMkLst>
            <pc:docMk/>
            <pc:sldMk cId="876575815" sldId="2147470587"/>
            <ac:spMk id="84" creationId="{D1E1CFDC-8A36-43B6-B345-F85C221193BD}"/>
          </ac:spMkLst>
        </pc:spChg>
        <pc:spChg chg="add del mod">
          <ac:chgData name="Kuijken, Geert" userId="066f45cd-d9b4-4317-9248-ab108a66c7e9" providerId="ADAL" clId="{977F7795-FAE8-4379-A190-FA62119BF0BB}" dt="2022-10-04T09:24:45.961" v="6566"/>
          <ac:spMkLst>
            <pc:docMk/>
            <pc:sldMk cId="876575815" sldId="2147470587"/>
            <ac:spMk id="85" creationId="{388229BA-1A66-4B77-A0DD-04E755857C93}"/>
          </ac:spMkLst>
        </pc:spChg>
        <pc:spChg chg="add del mod">
          <ac:chgData name="Kuijken, Geert" userId="066f45cd-d9b4-4317-9248-ab108a66c7e9" providerId="ADAL" clId="{977F7795-FAE8-4379-A190-FA62119BF0BB}" dt="2022-10-04T09:24:45.961" v="6566"/>
          <ac:spMkLst>
            <pc:docMk/>
            <pc:sldMk cId="876575815" sldId="2147470587"/>
            <ac:spMk id="86" creationId="{E94E45D3-7584-4B68-B0FA-C308B8E37829}"/>
          </ac:spMkLst>
        </pc:spChg>
        <pc:spChg chg="add del mod">
          <ac:chgData name="Kuijken, Geert" userId="066f45cd-d9b4-4317-9248-ab108a66c7e9" providerId="ADAL" clId="{977F7795-FAE8-4379-A190-FA62119BF0BB}" dt="2022-10-04T09:24:45.961" v="6566"/>
          <ac:spMkLst>
            <pc:docMk/>
            <pc:sldMk cId="876575815" sldId="2147470587"/>
            <ac:spMk id="87" creationId="{1379534A-8C70-44CA-B8F8-DAEEA2E458A8}"/>
          </ac:spMkLst>
        </pc:spChg>
        <pc:spChg chg="add del mod">
          <ac:chgData name="Kuijken, Geert" userId="066f45cd-d9b4-4317-9248-ab108a66c7e9" providerId="ADAL" clId="{977F7795-FAE8-4379-A190-FA62119BF0BB}" dt="2022-10-04T09:24:45.961" v="6566"/>
          <ac:spMkLst>
            <pc:docMk/>
            <pc:sldMk cId="876575815" sldId="2147470587"/>
            <ac:spMk id="88" creationId="{71C7B3D2-1CC9-49FC-92F7-D7EEE4CE40AA}"/>
          </ac:spMkLst>
        </pc:spChg>
        <pc:spChg chg="add mod">
          <ac:chgData name="Kuijken, Geert" userId="066f45cd-d9b4-4317-9248-ab108a66c7e9" providerId="ADAL" clId="{977F7795-FAE8-4379-A190-FA62119BF0BB}" dt="2022-10-04T09:24:53.877" v="6567"/>
          <ac:spMkLst>
            <pc:docMk/>
            <pc:sldMk cId="876575815" sldId="2147470587"/>
            <ac:spMk id="89" creationId="{F7604867-36EA-4729-908D-6DDBF263F60E}"/>
          </ac:spMkLst>
        </pc:spChg>
        <pc:grpChg chg="add mod">
          <ac:chgData name="Kuijken, Geert" userId="066f45cd-d9b4-4317-9248-ab108a66c7e9" providerId="ADAL" clId="{977F7795-FAE8-4379-A190-FA62119BF0BB}" dt="2022-09-19T12:55:16.230" v="3025" actId="1035"/>
          <ac:grpSpMkLst>
            <pc:docMk/>
            <pc:sldMk cId="876575815" sldId="2147470587"/>
            <ac:grpSpMk id="48" creationId="{8FAE3CC7-6BF6-4EFD-AD27-53B6F32F8F96}"/>
          </ac:grpSpMkLst>
        </pc:grpChg>
        <pc:picChg chg="del">
          <ac:chgData name="Kuijken, Geert" userId="066f45cd-d9b4-4317-9248-ab108a66c7e9" providerId="ADAL" clId="{977F7795-FAE8-4379-A190-FA62119BF0BB}" dt="2022-09-19T12:37:36.671" v="2237" actId="478"/>
          <ac:picMkLst>
            <pc:docMk/>
            <pc:sldMk cId="876575815" sldId="2147470587"/>
            <ac:picMk id="14" creationId="{0DF6B74A-7693-4F51-BA84-AF7BFFF7D5A7}"/>
          </ac:picMkLst>
        </pc:picChg>
        <pc:picChg chg="del">
          <ac:chgData name="Kuijken, Geert" userId="066f45cd-d9b4-4317-9248-ab108a66c7e9" providerId="ADAL" clId="{977F7795-FAE8-4379-A190-FA62119BF0BB}" dt="2022-09-19T12:50:55.783" v="2874" actId="478"/>
          <ac:picMkLst>
            <pc:docMk/>
            <pc:sldMk cId="876575815" sldId="2147470587"/>
            <ac:picMk id="15" creationId="{9D109D11-981E-4793-B386-383CE43A3B6E}"/>
          </ac:picMkLst>
        </pc:picChg>
        <pc:picChg chg="del">
          <ac:chgData name="Kuijken, Geert" userId="066f45cd-d9b4-4317-9248-ab108a66c7e9" providerId="ADAL" clId="{977F7795-FAE8-4379-A190-FA62119BF0BB}" dt="2022-09-19T12:37:43.218" v="2238" actId="478"/>
          <ac:picMkLst>
            <pc:docMk/>
            <pc:sldMk cId="876575815" sldId="2147470587"/>
            <ac:picMk id="16" creationId="{50D817AF-A815-434E-9550-5E1575F0B509}"/>
          </ac:picMkLst>
        </pc:picChg>
        <pc:picChg chg="del">
          <ac:chgData name="Kuijken, Geert" userId="066f45cd-d9b4-4317-9248-ab108a66c7e9" providerId="ADAL" clId="{977F7795-FAE8-4379-A190-FA62119BF0BB}" dt="2022-09-19T12:50:55.783" v="2874" actId="478"/>
          <ac:picMkLst>
            <pc:docMk/>
            <pc:sldMk cId="876575815" sldId="2147470587"/>
            <ac:picMk id="30" creationId="{9ED2618D-D161-42C6-94F2-96DBBAA08720}"/>
          </ac:picMkLst>
        </pc:picChg>
        <pc:picChg chg="del">
          <ac:chgData name="Kuijken, Geert" userId="066f45cd-d9b4-4317-9248-ab108a66c7e9" providerId="ADAL" clId="{977F7795-FAE8-4379-A190-FA62119BF0BB}" dt="2022-09-19T12:50:55.783" v="2874" actId="478"/>
          <ac:picMkLst>
            <pc:docMk/>
            <pc:sldMk cId="876575815" sldId="2147470587"/>
            <ac:picMk id="31" creationId="{5FCE836B-B25D-4DFC-9E1F-04A9BC8528EF}"/>
          </ac:picMkLst>
        </pc:picChg>
        <pc:picChg chg="del">
          <ac:chgData name="Kuijken, Geert" userId="066f45cd-d9b4-4317-9248-ab108a66c7e9" providerId="ADAL" clId="{977F7795-FAE8-4379-A190-FA62119BF0BB}" dt="2022-09-19T12:50:55.783" v="2874" actId="478"/>
          <ac:picMkLst>
            <pc:docMk/>
            <pc:sldMk cId="876575815" sldId="2147470587"/>
            <ac:picMk id="33" creationId="{F77C55FC-32BF-4F49-8306-AAE9C35BAECC}"/>
          </ac:picMkLst>
        </pc:picChg>
        <pc:picChg chg="del">
          <ac:chgData name="Kuijken, Geert" userId="066f45cd-d9b4-4317-9248-ab108a66c7e9" providerId="ADAL" clId="{977F7795-FAE8-4379-A190-FA62119BF0BB}" dt="2022-09-19T12:50:55.783" v="2874" actId="478"/>
          <ac:picMkLst>
            <pc:docMk/>
            <pc:sldMk cId="876575815" sldId="2147470587"/>
            <ac:picMk id="34" creationId="{76EA5531-9FC5-46E5-83EA-3FDA19AEE872}"/>
          </ac:picMkLst>
        </pc:picChg>
        <pc:picChg chg="del">
          <ac:chgData name="Kuijken, Geert" userId="066f45cd-d9b4-4317-9248-ab108a66c7e9" providerId="ADAL" clId="{977F7795-FAE8-4379-A190-FA62119BF0BB}" dt="2022-09-19T12:50:55.783" v="2874" actId="478"/>
          <ac:picMkLst>
            <pc:docMk/>
            <pc:sldMk cId="876575815" sldId="2147470587"/>
            <ac:picMk id="35" creationId="{D0EDD542-E861-4B3F-8AE8-6A9034EBDE42}"/>
          </ac:picMkLst>
        </pc:picChg>
        <pc:picChg chg="del">
          <ac:chgData name="Kuijken, Geert" userId="066f45cd-d9b4-4317-9248-ab108a66c7e9" providerId="ADAL" clId="{977F7795-FAE8-4379-A190-FA62119BF0BB}" dt="2022-09-19T12:50:55.783" v="2874" actId="478"/>
          <ac:picMkLst>
            <pc:docMk/>
            <pc:sldMk cId="876575815" sldId="2147470587"/>
            <ac:picMk id="37" creationId="{29ADAE2B-835C-4097-8D88-BC3E0655A6B9}"/>
          </ac:picMkLst>
        </pc:picChg>
        <pc:picChg chg="del">
          <ac:chgData name="Kuijken, Geert" userId="066f45cd-d9b4-4317-9248-ab108a66c7e9" providerId="ADAL" clId="{977F7795-FAE8-4379-A190-FA62119BF0BB}" dt="2022-09-19T12:50:55.783" v="2874" actId="478"/>
          <ac:picMkLst>
            <pc:docMk/>
            <pc:sldMk cId="876575815" sldId="2147470587"/>
            <ac:picMk id="38" creationId="{1179D323-D588-4A74-8D62-DB94C451E174}"/>
          </ac:picMkLst>
        </pc:picChg>
        <pc:picChg chg="add mod">
          <ac:chgData name="Kuijken, Geert" userId="066f45cd-d9b4-4317-9248-ab108a66c7e9" providerId="ADAL" clId="{977F7795-FAE8-4379-A190-FA62119BF0BB}" dt="2022-09-21T13:56:11.338" v="6168" actId="1036"/>
          <ac:picMkLst>
            <pc:docMk/>
            <pc:sldMk cId="876575815" sldId="2147470587"/>
            <ac:picMk id="47" creationId="{9E9A1C34-4EC3-4636-8835-E20752EA9AC4}"/>
          </ac:picMkLst>
        </pc:picChg>
        <pc:picChg chg="mod">
          <ac:chgData name="Kuijken, Geert" userId="066f45cd-d9b4-4317-9248-ab108a66c7e9" providerId="ADAL" clId="{977F7795-FAE8-4379-A190-FA62119BF0BB}" dt="2022-09-19T12:55:16.230" v="3025" actId="1035"/>
          <ac:picMkLst>
            <pc:docMk/>
            <pc:sldMk cId="876575815" sldId="2147470587"/>
            <ac:picMk id="49" creationId="{10969B9D-8B04-4498-8DAC-91544C4795C3}"/>
          </ac:picMkLst>
        </pc:picChg>
        <pc:picChg chg="mod">
          <ac:chgData name="Kuijken, Geert" userId="066f45cd-d9b4-4317-9248-ab108a66c7e9" providerId="ADAL" clId="{977F7795-FAE8-4379-A190-FA62119BF0BB}" dt="2022-09-19T12:55:16.230" v="3025" actId="1035"/>
          <ac:picMkLst>
            <pc:docMk/>
            <pc:sldMk cId="876575815" sldId="2147470587"/>
            <ac:picMk id="50" creationId="{0E987F0E-9B34-4DA7-AA34-B0510D8C0A8B}"/>
          </ac:picMkLst>
        </pc:picChg>
        <pc:picChg chg="add mod">
          <ac:chgData name="Kuijken, Geert" userId="066f45cd-d9b4-4317-9248-ab108a66c7e9" providerId="ADAL" clId="{977F7795-FAE8-4379-A190-FA62119BF0BB}" dt="2022-09-19T12:51:04.247" v="2875"/>
          <ac:picMkLst>
            <pc:docMk/>
            <pc:sldMk cId="876575815" sldId="2147470587"/>
            <ac:picMk id="57" creationId="{924FD0EA-EC15-43B7-9B69-9E3433183153}"/>
          </ac:picMkLst>
        </pc:picChg>
        <pc:picChg chg="add mod">
          <ac:chgData name="Kuijken, Geert" userId="066f45cd-d9b4-4317-9248-ab108a66c7e9" providerId="ADAL" clId="{977F7795-FAE8-4379-A190-FA62119BF0BB}" dt="2022-09-19T12:51:04.247" v="2875"/>
          <ac:picMkLst>
            <pc:docMk/>
            <pc:sldMk cId="876575815" sldId="2147470587"/>
            <ac:picMk id="65" creationId="{FEB15D01-27F0-4DB2-AA69-5334503A7149}"/>
          </ac:picMkLst>
        </pc:picChg>
        <pc:picChg chg="add mod">
          <ac:chgData name="Kuijken, Geert" userId="066f45cd-d9b4-4317-9248-ab108a66c7e9" providerId="ADAL" clId="{977F7795-FAE8-4379-A190-FA62119BF0BB}" dt="2022-09-19T12:51:04.247" v="2875"/>
          <ac:picMkLst>
            <pc:docMk/>
            <pc:sldMk cId="876575815" sldId="2147470587"/>
            <ac:picMk id="66" creationId="{E2DDD194-4F24-4788-831C-ABDD2DA42AC8}"/>
          </ac:picMkLst>
        </pc:picChg>
        <pc:picChg chg="add mod">
          <ac:chgData name="Kuijken, Geert" userId="066f45cd-d9b4-4317-9248-ab108a66c7e9" providerId="ADAL" clId="{977F7795-FAE8-4379-A190-FA62119BF0BB}" dt="2022-09-19T12:51:04.247" v="2875"/>
          <ac:picMkLst>
            <pc:docMk/>
            <pc:sldMk cId="876575815" sldId="2147470587"/>
            <ac:picMk id="68" creationId="{8838DF5C-D26B-41AC-9C19-14B72126E965}"/>
          </ac:picMkLst>
        </pc:picChg>
        <pc:picChg chg="add mod">
          <ac:chgData name="Kuijken, Geert" userId="066f45cd-d9b4-4317-9248-ab108a66c7e9" providerId="ADAL" clId="{977F7795-FAE8-4379-A190-FA62119BF0BB}" dt="2022-09-19T12:51:04.247" v="2875"/>
          <ac:picMkLst>
            <pc:docMk/>
            <pc:sldMk cId="876575815" sldId="2147470587"/>
            <ac:picMk id="69" creationId="{751613EC-0B66-4D08-9CD2-5DB3E4CCDF60}"/>
          </ac:picMkLst>
        </pc:picChg>
        <pc:picChg chg="add mod">
          <ac:chgData name="Kuijken, Geert" userId="066f45cd-d9b4-4317-9248-ab108a66c7e9" providerId="ADAL" clId="{977F7795-FAE8-4379-A190-FA62119BF0BB}" dt="2022-09-19T12:51:04.247" v="2875"/>
          <ac:picMkLst>
            <pc:docMk/>
            <pc:sldMk cId="876575815" sldId="2147470587"/>
            <ac:picMk id="70" creationId="{FA9B3DDC-7D2C-490F-BDA7-74A525FFB50C}"/>
          </ac:picMkLst>
        </pc:picChg>
        <pc:picChg chg="add mod">
          <ac:chgData name="Kuijken, Geert" userId="066f45cd-d9b4-4317-9248-ab108a66c7e9" providerId="ADAL" clId="{977F7795-FAE8-4379-A190-FA62119BF0BB}" dt="2022-09-19T12:51:04.247" v="2875"/>
          <ac:picMkLst>
            <pc:docMk/>
            <pc:sldMk cId="876575815" sldId="2147470587"/>
            <ac:picMk id="71" creationId="{73683543-2C1C-4D70-88A5-563AA6E2B35E}"/>
          </ac:picMkLst>
        </pc:picChg>
        <pc:picChg chg="add mod">
          <ac:chgData name="Kuijken, Geert" userId="066f45cd-d9b4-4317-9248-ab108a66c7e9" providerId="ADAL" clId="{977F7795-FAE8-4379-A190-FA62119BF0BB}" dt="2022-09-19T12:51:04.247" v="2875"/>
          <ac:picMkLst>
            <pc:docMk/>
            <pc:sldMk cId="876575815" sldId="2147470587"/>
            <ac:picMk id="72" creationId="{FADD012D-E15D-428F-8D65-A5BDBD099993}"/>
          </ac:picMkLst>
        </pc:picChg>
      </pc:sldChg>
      <pc:sldChg chg="addSp delSp modSp add mod ord setBg chgLayout modNotesTx">
        <pc:chgData name="Kuijken, Geert" userId="066f45cd-d9b4-4317-9248-ab108a66c7e9" providerId="ADAL" clId="{977F7795-FAE8-4379-A190-FA62119BF0BB}" dt="2022-10-04T09:31:17.884" v="6572" actId="20577"/>
        <pc:sldMkLst>
          <pc:docMk/>
          <pc:sldMk cId="2405329303" sldId="2147470588"/>
        </pc:sldMkLst>
        <pc:spChg chg="add mod ord">
          <ac:chgData name="Kuijken, Geert" userId="066f45cd-d9b4-4317-9248-ab108a66c7e9" providerId="ADAL" clId="{977F7795-FAE8-4379-A190-FA62119BF0BB}" dt="2022-09-21T14:09:36.216" v="6285" actId="20577"/>
          <ac:spMkLst>
            <pc:docMk/>
            <pc:sldMk cId="2405329303" sldId="2147470588"/>
            <ac:spMk id="2" creationId="{62DD693F-8975-4CF0-AC20-D8BEE4B58474}"/>
          </ac:spMkLst>
        </pc:spChg>
        <pc:spChg chg="add del mod ord">
          <ac:chgData name="Kuijken, Geert" userId="066f45cd-d9b4-4317-9248-ab108a66c7e9" providerId="ADAL" clId="{977F7795-FAE8-4379-A190-FA62119BF0BB}" dt="2022-09-20T11:49:33.144" v="5010" actId="700"/>
          <ac:spMkLst>
            <pc:docMk/>
            <pc:sldMk cId="2405329303" sldId="2147470588"/>
            <ac:spMk id="3" creationId="{620DEFF2-84F3-433D-823C-EA67DFAEB8E3}"/>
          </ac:spMkLst>
        </pc:spChg>
        <pc:spChg chg="add del mod ord">
          <ac:chgData name="Kuijken, Geert" userId="066f45cd-d9b4-4317-9248-ab108a66c7e9" providerId="ADAL" clId="{977F7795-FAE8-4379-A190-FA62119BF0BB}" dt="2022-09-20T11:50:14.230" v="5073" actId="700"/>
          <ac:spMkLst>
            <pc:docMk/>
            <pc:sldMk cId="2405329303" sldId="2147470588"/>
            <ac:spMk id="4" creationId="{5217741C-74DE-42B5-972E-AC6F8359C375}"/>
          </ac:spMkLst>
        </pc:spChg>
        <pc:spChg chg="mod ord">
          <ac:chgData name="Kuijken, Geert" userId="066f45cd-d9b4-4317-9248-ab108a66c7e9" providerId="ADAL" clId="{977F7795-FAE8-4379-A190-FA62119BF0BB}" dt="2022-09-20T11:50:52.210" v="5076" actId="700"/>
          <ac:spMkLst>
            <pc:docMk/>
            <pc:sldMk cId="2405329303" sldId="2147470588"/>
            <ac:spMk id="5" creationId="{50349679-8B77-4AAF-9049-025CBA647F54}"/>
          </ac:spMkLst>
        </pc:spChg>
        <pc:spChg chg="mod ord">
          <ac:chgData name="Kuijken, Geert" userId="066f45cd-d9b4-4317-9248-ab108a66c7e9" providerId="ADAL" clId="{977F7795-FAE8-4379-A190-FA62119BF0BB}" dt="2022-09-20T11:50:52.210" v="5076" actId="700"/>
          <ac:spMkLst>
            <pc:docMk/>
            <pc:sldMk cId="2405329303" sldId="2147470588"/>
            <ac:spMk id="6" creationId="{C5723C22-5626-4B99-8717-AC426DA747F5}"/>
          </ac:spMkLst>
        </pc:spChg>
        <pc:spChg chg="mod">
          <ac:chgData name="Kuijken, Geert" userId="066f45cd-d9b4-4317-9248-ab108a66c7e9" providerId="ADAL" clId="{977F7795-FAE8-4379-A190-FA62119BF0BB}" dt="2022-09-20T11:49:34.487" v="5011"/>
          <ac:spMkLst>
            <pc:docMk/>
            <pc:sldMk cId="2405329303" sldId="2147470588"/>
            <ac:spMk id="8" creationId="{CADB31F7-44BC-49BC-B3A2-02560D3DFC85}"/>
          </ac:spMkLst>
        </pc:spChg>
        <pc:spChg chg="mod">
          <ac:chgData name="Kuijken, Geert" userId="066f45cd-d9b4-4317-9248-ab108a66c7e9" providerId="ADAL" clId="{977F7795-FAE8-4379-A190-FA62119BF0BB}" dt="2022-09-20T11:49:34.487" v="5011"/>
          <ac:spMkLst>
            <pc:docMk/>
            <pc:sldMk cId="2405329303" sldId="2147470588"/>
            <ac:spMk id="9" creationId="{D2E57507-0393-4A9E-A098-CE8BC37B0C3C}"/>
          </ac:spMkLst>
        </pc:spChg>
        <pc:spChg chg="mod">
          <ac:chgData name="Kuijken, Geert" userId="066f45cd-d9b4-4317-9248-ab108a66c7e9" providerId="ADAL" clId="{977F7795-FAE8-4379-A190-FA62119BF0BB}" dt="2022-09-20T11:49:34.487" v="5011"/>
          <ac:spMkLst>
            <pc:docMk/>
            <pc:sldMk cId="2405329303" sldId="2147470588"/>
            <ac:spMk id="10" creationId="{EF079205-183E-4E0C-B7E1-2461B8B52CAA}"/>
          </ac:spMkLst>
        </pc:spChg>
        <pc:spChg chg="mod">
          <ac:chgData name="Kuijken, Geert" userId="066f45cd-d9b4-4317-9248-ab108a66c7e9" providerId="ADAL" clId="{977F7795-FAE8-4379-A190-FA62119BF0BB}" dt="2022-09-20T11:49:34.487" v="5011"/>
          <ac:spMkLst>
            <pc:docMk/>
            <pc:sldMk cId="2405329303" sldId="2147470588"/>
            <ac:spMk id="11" creationId="{79DE7E97-9151-4A1D-A4F2-9704980A7756}"/>
          </ac:spMkLst>
        </pc:spChg>
        <pc:spChg chg="mod">
          <ac:chgData name="Kuijken, Geert" userId="066f45cd-d9b4-4317-9248-ab108a66c7e9" providerId="ADAL" clId="{977F7795-FAE8-4379-A190-FA62119BF0BB}" dt="2022-09-20T11:49:34.487" v="5011"/>
          <ac:spMkLst>
            <pc:docMk/>
            <pc:sldMk cId="2405329303" sldId="2147470588"/>
            <ac:spMk id="12" creationId="{26724800-6FED-4A3A-A850-B2C156AF45B0}"/>
          </ac:spMkLst>
        </pc:spChg>
        <pc:spChg chg="mod">
          <ac:chgData name="Kuijken, Geert" userId="066f45cd-d9b4-4317-9248-ab108a66c7e9" providerId="ADAL" clId="{977F7795-FAE8-4379-A190-FA62119BF0BB}" dt="2022-09-20T11:49:34.487" v="5011"/>
          <ac:spMkLst>
            <pc:docMk/>
            <pc:sldMk cId="2405329303" sldId="2147470588"/>
            <ac:spMk id="13" creationId="{BABD248B-B48B-4FD0-9DAB-5CA4D8AEE2DB}"/>
          </ac:spMkLst>
        </pc:spChg>
        <pc:spChg chg="mod">
          <ac:chgData name="Kuijken, Geert" userId="066f45cd-d9b4-4317-9248-ab108a66c7e9" providerId="ADAL" clId="{977F7795-FAE8-4379-A190-FA62119BF0BB}" dt="2022-09-20T11:49:34.487" v="5011"/>
          <ac:spMkLst>
            <pc:docMk/>
            <pc:sldMk cId="2405329303" sldId="2147470588"/>
            <ac:spMk id="14" creationId="{B91861FD-BCA2-4C14-BFF5-A17C26112740}"/>
          </ac:spMkLst>
        </pc:spChg>
        <pc:spChg chg="mod">
          <ac:chgData name="Kuijken, Geert" userId="066f45cd-d9b4-4317-9248-ab108a66c7e9" providerId="ADAL" clId="{977F7795-FAE8-4379-A190-FA62119BF0BB}" dt="2022-09-20T11:49:34.487" v="5011"/>
          <ac:spMkLst>
            <pc:docMk/>
            <pc:sldMk cId="2405329303" sldId="2147470588"/>
            <ac:spMk id="16" creationId="{2F7A0395-7C01-42ED-84D8-EE799D39D61A}"/>
          </ac:spMkLst>
        </pc:spChg>
        <pc:spChg chg="mod">
          <ac:chgData name="Kuijken, Geert" userId="066f45cd-d9b4-4317-9248-ab108a66c7e9" providerId="ADAL" clId="{977F7795-FAE8-4379-A190-FA62119BF0BB}" dt="2022-09-20T11:49:34.487" v="5011"/>
          <ac:spMkLst>
            <pc:docMk/>
            <pc:sldMk cId="2405329303" sldId="2147470588"/>
            <ac:spMk id="17" creationId="{24D2355B-872E-4293-9E25-A308AD7D84AA}"/>
          </ac:spMkLst>
        </pc:spChg>
        <pc:spChg chg="mod">
          <ac:chgData name="Kuijken, Geert" userId="066f45cd-d9b4-4317-9248-ab108a66c7e9" providerId="ADAL" clId="{977F7795-FAE8-4379-A190-FA62119BF0BB}" dt="2022-09-20T11:49:34.487" v="5011"/>
          <ac:spMkLst>
            <pc:docMk/>
            <pc:sldMk cId="2405329303" sldId="2147470588"/>
            <ac:spMk id="18" creationId="{F6BFE45D-FAC1-4316-805D-C54FB4B1DB4C}"/>
          </ac:spMkLst>
        </pc:spChg>
        <pc:spChg chg="mod">
          <ac:chgData name="Kuijken, Geert" userId="066f45cd-d9b4-4317-9248-ab108a66c7e9" providerId="ADAL" clId="{977F7795-FAE8-4379-A190-FA62119BF0BB}" dt="2022-09-20T11:49:34.487" v="5011"/>
          <ac:spMkLst>
            <pc:docMk/>
            <pc:sldMk cId="2405329303" sldId="2147470588"/>
            <ac:spMk id="19" creationId="{1644271B-A86E-42B7-9BF2-B3F82247B4F1}"/>
          </ac:spMkLst>
        </pc:spChg>
        <pc:spChg chg="mod">
          <ac:chgData name="Kuijken, Geert" userId="066f45cd-d9b4-4317-9248-ab108a66c7e9" providerId="ADAL" clId="{977F7795-FAE8-4379-A190-FA62119BF0BB}" dt="2022-09-20T11:49:34.487" v="5011"/>
          <ac:spMkLst>
            <pc:docMk/>
            <pc:sldMk cId="2405329303" sldId="2147470588"/>
            <ac:spMk id="20" creationId="{A179AFE5-8EAC-4D93-A69F-2107A61347FA}"/>
          </ac:spMkLst>
        </pc:spChg>
        <pc:spChg chg="mod ord">
          <ac:chgData name="Kuijken, Geert" userId="066f45cd-d9b4-4317-9248-ab108a66c7e9" providerId="ADAL" clId="{977F7795-FAE8-4379-A190-FA62119BF0BB}" dt="2022-09-20T11:50:52.210" v="5076" actId="700"/>
          <ac:spMkLst>
            <pc:docMk/>
            <pc:sldMk cId="2405329303" sldId="2147470588"/>
            <ac:spMk id="21" creationId="{E22BF8A7-E37A-4DA3-B869-04D647B704C3}"/>
          </ac:spMkLst>
        </pc:spChg>
        <pc:spChg chg="del mod ord">
          <ac:chgData name="Kuijken, Geert" userId="066f45cd-d9b4-4317-9248-ab108a66c7e9" providerId="ADAL" clId="{977F7795-FAE8-4379-A190-FA62119BF0BB}" dt="2022-09-19T13:37:12.601" v="4648" actId="700"/>
          <ac:spMkLst>
            <pc:docMk/>
            <pc:sldMk cId="2405329303" sldId="2147470588"/>
            <ac:spMk id="22" creationId="{0D133FAF-811B-408A-B501-743027382189}"/>
          </ac:spMkLst>
        </pc:spChg>
        <pc:spChg chg="mod">
          <ac:chgData name="Kuijken, Geert" userId="066f45cd-d9b4-4317-9248-ab108a66c7e9" providerId="ADAL" clId="{977F7795-FAE8-4379-A190-FA62119BF0BB}" dt="2022-09-20T11:49:34.487" v="5011"/>
          <ac:spMkLst>
            <pc:docMk/>
            <pc:sldMk cId="2405329303" sldId="2147470588"/>
            <ac:spMk id="22" creationId="{8EFC407B-39A7-4877-B321-EE36C1FC933E}"/>
          </ac:spMkLst>
        </pc:spChg>
        <pc:spChg chg="mod">
          <ac:chgData name="Kuijken, Geert" userId="066f45cd-d9b4-4317-9248-ab108a66c7e9" providerId="ADAL" clId="{977F7795-FAE8-4379-A190-FA62119BF0BB}" dt="2022-09-20T11:49:34.487" v="5011"/>
          <ac:spMkLst>
            <pc:docMk/>
            <pc:sldMk cId="2405329303" sldId="2147470588"/>
            <ac:spMk id="23" creationId="{4CBCE441-6B3E-4191-B5B9-A77AD63D5581}"/>
          </ac:spMkLst>
        </pc:spChg>
        <pc:spChg chg="mod">
          <ac:chgData name="Kuijken, Geert" userId="066f45cd-d9b4-4317-9248-ab108a66c7e9" providerId="ADAL" clId="{977F7795-FAE8-4379-A190-FA62119BF0BB}" dt="2022-09-20T11:49:34.487" v="5011"/>
          <ac:spMkLst>
            <pc:docMk/>
            <pc:sldMk cId="2405329303" sldId="2147470588"/>
            <ac:spMk id="25" creationId="{35B018AB-6683-43FA-BCE2-76D30D9BE335}"/>
          </ac:spMkLst>
        </pc:spChg>
        <pc:spChg chg="mod">
          <ac:chgData name="Kuijken, Geert" userId="066f45cd-d9b4-4317-9248-ab108a66c7e9" providerId="ADAL" clId="{977F7795-FAE8-4379-A190-FA62119BF0BB}" dt="2022-09-20T11:49:34.487" v="5011"/>
          <ac:spMkLst>
            <pc:docMk/>
            <pc:sldMk cId="2405329303" sldId="2147470588"/>
            <ac:spMk id="26" creationId="{10BCBD62-7647-4535-8392-DC241124DBD5}"/>
          </ac:spMkLst>
        </pc:spChg>
        <pc:spChg chg="mod">
          <ac:chgData name="Kuijken, Geert" userId="066f45cd-d9b4-4317-9248-ab108a66c7e9" providerId="ADAL" clId="{977F7795-FAE8-4379-A190-FA62119BF0BB}" dt="2022-09-20T11:49:34.487" v="5011"/>
          <ac:spMkLst>
            <pc:docMk/>
            <pc:sldMk cId="2405329303" sldId="2147470588"/>
            <ac:spMk id="27" creationId="{AF3FD43A-1AEA-45CD-81FA-461EC823DDA8}"/>
          </ac:spMkLst>
        </pc:spChg>
        <pc:spChg chg="mod">
          <ac:chgData name="Kuijken, Geert" userId="066f45cd-d9b4-4317-9248-ab108a66c7e9" providerId="ADAL" clId="{977F7795-FAE8-4379-A190-FA62119BF0BB}" dt="2022-09-20T11:49:34.487" v="5011"/>
          <ac:spMkLst>
            <pc:docMk/>
            <pc:sldMk cId="2405329303" sldId="2147470588"/>
            <ac:spMk id="28" creationId="{B2AB515D-5F0D-49D9-A72C-CC113F8E3F3F}"/>
          </ac:spMkLst>
        </pc:spChg>
        <pc:spChg chg="mod">
          <ac:chgData name="Kuijken, Geert" userId="066f45cd-d9b4-4317-9248-ab108a66c7e9" providerId="ADAL" clId="{977F7795-FAE8-4379-A190-FA62119BF0BB}" dt="2022-09-20T11:49:34.487" v="5011"/>
          <ac:spMkLst>
            <pc:docMk/>
            <pc:sldMk cId="2405329303" sldId="2147470588"/>
            <ac:spMk id="29" creationId="{A02841F4-168E-4243-B0CA-929927BFBC5D}"/>
          </ac:spMkLst>
        </pc:spChg>
        <pc:spChg chg="mod">
          <ac:chgData name="Kuijken, Geert" userId="066f45cd-d9b4-4317-9248-ab108a66c7e9" providerId="ADAL" clId="{977F7795-FAE8-4379-A190-FA62119BF0BB}" dt="2022-09-20T11:49:34.487" v="5011"/>
          <ac:spMkLst>
            <pc:docMk/>
            <pc:sldMk cId="2405329303" sldId="2147470588"/>
            <ac:spMk id="30" creationId="{C0A5EE9D-7C4E-45AA-9E5E-EE86552C8D0C}"/>
          </ac:spMkLst>
        </pc:spChg>
        <pc:spChg chg="mod">
          <ac:chgData name="Kuijken, Geert" userId="066f45cd-d9b4-4317-9248-ab108a66c7e9" providerId="ADAL" clId="{977F7795-FAE8-4379-A190-FA62119BF0BB}" dt="2022-09-20T11:49:34.487" v="5011"/>
          <ac:spMkLst>
            <pc:docMk/>
            <pc:sldMk cId="2405329303" sldId="2147470588"/>
            <ac:spMk id="31" creationId="{1D45EBF2-E9DE-4AC3-8830-DDF0A9B85917}"/>
          </ac:spMkLst>
        </pc:spChg>
        <pc:spChg chg="add mod">
          <ac:chgData name="Kuijken, Geert" userId="066f45cd-d9b4-4317-9248-ab108a66c7e9" providerId="ADAL" clId="{977F7795-FAE8-4379-A190-FA62119BF0BB}" dt="2022-09-20T11:49:47.877" v="5071" actId="1035"/>
          <ac:spMkLst>
            <pc:docMk/>
            <pc:sldMk cId="2405329303" sldId="2147470588"/>
            <ac:spMk id="32" creationId="{5EC0F4FA-0D48-4C3F-ABEB-7D98DD9C54BD}"/>
          </ac:spMkLst>
        </pc:spChg>
        <pc:spChg chg="add mod">
          <ac:chgData name="Kuijken, Geert" userId="066f45cd-d9b4-4317-9248-ab108a66c7e9" providerId="ADAL" clId="{977F7795-FAE8-4379-A190-FA62119BF0BB}" dt="2022-09-20T11:49:47.877" v="5071" actId="1035"/>
          <ac:spMkLst>
            <pc:docMk/>
            <pc:sldMk cId="2405329303" sldId="2147470588"/>
            <ac:spMk id="33" creationId="{2007327F-1789-4B74-9377-1CA3703EBC94}"/>
          </ac:spMkLst>
        </pc:spChg>
        <pc:spChg chg="add mod">
          <ac:chgData name="Kuijken, Geert" userId="066f45cd-d9b4-4317-9248-ab108a66c7e9" providerId="ADAL" clId="{977F7795-FAE8-4379-A190-FA62119BF0BB}" dt="2022-09-20T11:54:56.690" v="5206" actId="1036"/>
          <ac:spMkLst>
            <pc:docMk/>
            <pc:sldMk cId="2405329303" sldId="2147470588"/>
            <ac:spMk id="34" creationId="{51DFF085-182F-4BA5-9B01-4CBB1550F0FC}"/>
          </ac:spMkLst>
        </pc:spChg>
        <pc:spChg chg="add mod">
          <ac:chgData name="Kuijken, Geert" userId="066f45cd-d9b4-4317-9248-ab108a66c7e9" providerId="ADAL" clId="{977F7795-FAE8-4379-A190-FA62119BF0BB}" dt="2022-09-20T11:54:56.690" v="5206" actId="1036"/>
          <ac:spMkLst>
            <pc:docMk/>
            <pc:sldMk cId="2405329303" sldId="2147470588"/>
            <ac:spMk id="35" creationId="{6572B4AA-3D01-4511-A552-17B855BB8036}"/>
          </ac:spMkLst>
        </pc:spChg>
        <pc:spChg chg="add mod">
          <ac:chgData name="Kuijken, Geert" userId="066f45cd-d9b4-4317-9248-ab108a66c7e9" providerId="ADAL" clId="{977F7795-FAE8-4379-A190-FA62119BF0BB}" dt="2022-09-20T11:54:56.690" v="5206" actId="1036"/>
          <ac:spMkLst>
            <pc:docMk/>
            <pc:sldMk cId="2405329303" sldId="2147470588"/>
            <ac:spMk id="36" creationId="{17E6949E-F10B-4853-B5C1-87A8EC2E88CA}"/>
          </ac:spMkLst>
        </pc:spChg>
        <pc:spChg chg="add mod">
          <ac:chgData name="Kuijken, Geert" userId="066f45cd-d9b4-4317-9248-ab108a66c7e9" providerId="ADAL" clId="{977F7795-FAE8-4379-A190-FA62119BF0BB}" dt="2022-09-20T11:55:37.261" v="5211" actId="242"/>
          <ac:spMkLst>
            <pc:docMk/>
            <pc:sldMk cId="2405329303" sldId="2147470588"/>
            <ac:spMk id="40" creationId="{A707EBCE-87AC-42C7-9CCD-A27E3052BB6D}"/>
          </ac:spMkLst>
        </pc:spChg>
        <pc:spChg chg="add mod">
          <ac:chgData name="Kuijken, Geert" userId="066f45cd-d9b4-4317-9248-ab108a66c7e9" providerId="ADAL" clId="{977F7795-FAE8-4379-A190-FA62119BF0BB}" dt="2022-09-20T11:49:47.877" v="5071" actId="1035"/>
          <ac:spMkLst>
            <pc:docMk/>
            <pc:sldMk cId="2405329303" sldId="2147470588"/>
            <ac:spMk id="41" creationId="{B2FC661C-1030-4962-AC38-356407FEC6D5}"/>
          </ac:spMkLst>
        </pc:spChg>
        <pc:spChg chg="add mod">
          <ac:chgData name="Kuijken, Geert" userId="066f45cd-d9b4-4317-9248-ab108a66c7e9" providerId="ADAL" clId="{977F7795-FAE8-4379-A190-FA62119BF0BB}" dt="2022-09-20T11:49:47.877" v="5071" actId="1035"/>
          <ac:spMkLst>
            <pc:docMk/>
            <pc:sldMk cId="2405329303" sldId="2147470588"/>
            <ac:spMk id="42" creationId="{BC181EC8-AE04-4950-86F0-219A14347ECD}"/>
          </ac:spMkLst>
        </pc:spChg>
        <pc:spChg chg="add mod">
          <ac:chgData name="Kuijken, Geert" userId="066f45cd-d9b4-4317-9248-ab108a66c7e9" providerId="ADAL" clId="{977F7795-FAE8-4379-A190-FA62119BF0BB}" dt="2022-09-20T11:49:47.877" v="5071" actId="1035"/>
          <ac:spMkLst>
            <pc:docMk/>
            <pc:sldMk cId="2405329303" sldId="2147470588"/>
            <ac:spMk id="43" creationId="{66E38817-3F6E-428E-8E89-185A26C55CCC}"/>
          </ac:spMkLst>
        </pc:spChg>
        <pc:spChg chg="add mod">
          <ac:chgData name="Kuijken, Geert" userId="066f45cd-d9b4-4317-9248-ab108a66c7e9" providerId="ADAL" clId="{977F7795-FAE8-4379-A190-FA62119BF0BB}" dt="2022-09-20T11:55:16.643" v="5210" actId="403"/>
          <ac:spMkLst>
            <pc:docMk/>
            <pc:sldMk cId="2405329303" sldId="2147470588"/>
            <ac:spMk id="44" creationId="{372A7E23-06DF-4ECC-AFEF-CF419D949E72}"/>
          </ac:spMkLst>
        </pc:spChg>
        <pc:spChg chg="add mod">
          <ac:chgData name="Kuijken, Geert" userId="066f45cd-d9b4-4317-9248-ab108a66c7e9" providerId="ADAL" clId="{977F7795-FAE8-4379-A190-FA62119BF0BB}" dt="2022-09-20T11:55:16.643" v="5210" actId="403"/>
          <ac:spMkLst>
            <pc:docMk/>
            <pc:sldMk cId="2405329303" sldId="2147470588"/>
            <ac:spMk id="45" creationId="{581B82E1-4E41-4BE4-B03A-964FA28F11A5}"/>
          </ac:spMkLst>
        </pc:spChg>
        <pc:spChg chg="add mod">
          <ac:chgData name="Kuijken, Geert" userId="066f45cd-d9b4-4317-9248-ab108a66c7e9" providerId="ADAL" clId="{977F7795-FAE8-4379-A190-FA62119BF0BB}" dt="2022-09-20T11:55:16.643" v="5210" actId="403"/>
          <ac:spMkLst>
            <pc:docMk/>
            <pc:sldMk cId="2405329303" sldId="2147470588"/>
            <ac:spMk id="46" creationId="{C8ADB820-0F31-4CB8-A43F-27CBC1CC9F69}"/>
          </ac:spMkLst>
        </pc:spChg>
        <pc:spChg chg="add mod">
          <ac:chgData name="Kuijken, Geert" userId="066f45cd-d9b4-4317-9248-ab108a66c7e9" providerId="ADAL" clId="{977F7795-FAE8-4379-A190-FA62119BF0BB}" dt="2022-09-20T11:56:19.781" v="5225" actId="20577"/>
          <ac:spMkLst>
            <pc:docMk/>
            <pc:sldMk cId="2405329303" sldId="2147470588"/>
            <ac:spMk id="47" creationId="{50A3215E-6AA3-4E31-9C3C-6BF4BF49C4B7}"/>
          </ac:spMkLst>
        </pc:spChg>
        <pc:spChg chg="add del mod ord">
          <ac:chgData name="Kuijken, Geert" userId="066f45cd-d9b4-4317-9248-ab108a66c7e9" providerId="ADAL" clId="{977F7795-FAE8-4379-A190-FA62119BF0BB}" dt="2022-09-20T11:50:36.280" v="5075" actId="700"/>
          <ac:spMkLst>
            <pc:docMk/>
            <pc:sldMk cId="2405329303" sldId="2147470588"/>
            <ac:spMk id="48" creationId="{6DB446D8-AC54-4C29-8676-A339B9D1A5E3}"/>
          </ac:spMkLst>
        </pc:spChg>
        <pc:spChg chg="add mod ord">
          <ac:chgData name="Kuijken, Geert" userId="066f45cd-d9b4-4317-9248-ab108a66c7e9" providerId="ADAL" clId="{977F7795-FAE8-4379-A190-FA62119BF0BB}" dt="2022-10-04T09:31:17.884" v="6572" actId="20577"/>
          <ac:spMkLst>
            <pc:docMk/>
            <pc:sldMk cId="2405329303" sldId="2147470588"/>
            <ac:spMk id="49" creationId="{4091282B-7DA3-4E2D-B0C7-AE89A89DD07A}"/>
          </ac:spMkLst>
        </pc:spChg>
        <pc:grpChg chg="add mod">
          <ac:chgData name="Kuijken, Geert" userId="066f45cd-d9b4-4317-9248-ab108a66c7e9" providerId="ADAL" clId="{977F7795-FAE8-4379-A190-FA62119BF0BB}" dt="2022-09-20T11:49:47.877" v="5071" actId="1035"/>
          <ac:grpSpMkLst>
            <pc:docMk/>
            <pc:sldMk cId="2405329303" sldId="2147470588"/>
            <ac:grpSpMk id="7" creationId="{6FDCB11D-8C52-4BF9-96CD-E704AD7F989C}"/>
          </ac:grpSpMkLst>
        </pc:grpChg>
        <pc:grpChg chg="add mod">
          <ac:chgData name="Kuijken, Geert" userId="066f45cd-d9b4-4317-9248-ab108a66c7e9" providerId="ADAL" clId="{977F7795-FAE8-4379-A190-FA62119BF0BB}" dt="2022-09-20T11:49:47.877" v="5071" actId="1035"/>
          <ac:grpSpMkLst>
            <pc:docMk/>
            <pc:sldMk cId="2405329303" sldId="2147470588"/>
            <ac:grpSpMk id="15" creationId="{5DB06AF0-96C2-411F-B665-8D30E39F9886}"/>
          </ac:grpSpMkLst>
        </pc:grpChg>
        <pc:grpChg chg="add mod">
          <ac:chgData name="Kuijken, Geert" userId="066f45cd-d9b4-4317-9248-ab108a66c7e9" providerId="ADAL" clId="{977F7795-FAE8-4379-A190-FA62119BF0BB}" dt="2022-09-20T11:49:47.877" v="5071" actId="1035"/>
          <ac:grpSpMkLst>
            <pc:docMk/>
            <pc:sldMk cId="2405329303" sldId="2147470588"/>
            <ac:grpSpMk id="24" creationId="{39C4EBC0-7906-41B2-BFC3-2F0FBC7146CF}"/>
          </ac:grpSpMkLst>
        </pc:grpChg>
        <pc:picChg chg="add mod">
          <ac:chgData name="Kuijken, Geert" userId="066f45cd-d9b4-4317-9248-ab108a66c7e9" providerId="ADAL" clId="{977F7795-FAE8-4379-A190-FA62119BF0BB}" dt="2022-09-20T11:55:07.392" v="5207" actId="554"/>
          <ac:picMkLst>
            <pc:docMk/>
            <pc:sldMk cId="2405329303" sldId="2147470588"/>
            <ac:picMk id="37" creationId="{9980FD33-E516-4523-8D80-A783DBC9A181}"/>
          </ac:picMkLst>
        </pc:picChg>
        <pc:picChg chg="add mod">
          <ac:chgData name="Kuijken, Geert" userId="066f45cd-d9b4-4317-9248-ab108a66c7e9" providerId="ADAL" clId="{977F7795-FAE8-4379-A190-FA62119BF0BB}" dt="2022-09-20T11:55:07.392" v="5207" actId="554"/>
          <ac:picMkLst>
            <pc:docMk/>
            <pc:sldMk cId="2405329303" sldId="2147470588"/>
            <ac:picMk id="38" creationId="{3BFC31E5-5A3F-40CD-9FF8-7C2E14B80A41}"/>
          </ac:picMkLst>
        </pc:picChg>
        <pc:picChg chg="add mod">
          <ac:chgData name="Kuijken, Geert" userId="066f45cd-d9b4-4317-9248-ab108a66c7e9" providerId="ADAL" clId="{977F7795-FAE8-4379-A190-FA62119BF0BB}" dt="2022-09-20T11:55:07.392" v="5207" actId="554"/>
          <ac:picMkLst>
            <pc:docMk/>
            <pc:sldMk cId="2405329303" sldId="2147470588"/>
            <ac:picMk id="39" creationId="{17F3AC46-E9F4-4F4D-B069-F6963923D999}"/>
          </ac:picMkLst>
        </pc:picChg>
      </pc:sldChg>
      <pc:sldChg chg="addSp delSp modSp add del mod modClrScheme chgLayout">
        <pc:chgData name="Kuijken, Geert" userId="066f45cd-d9b4-4317-9248-ab108a66c7e9" providerId="ADAL" clId="{977F7795-FAE8-4379-A190-FA62119BF0BB}" dt="2022-09-20T12:10:42.095" v="5621" actId="47"/>
        <pc:sldMkLst>
          <pc:docMk/>
          <pc:sldMk cId="3593276810" sldId="2147470589"/>
        </pc:sldMkLst>
        <pc:spChg chg="add mod ord">
          <ac:chgData name="Kuijken, Geert" userId="066f45cd-d9b4-4317-9248-ab108a66c7e9" providerId="ADAL" clId="{977F7795-FAE8-4379-A190-FA62119BF0BB}" dt="2022-09-20T12:01:44.654" v="5346" actId="700"/>
          <ac:spMkLst>
            <pc:docMk/>
            <pc:sldMk cId="3593276810" sldId="2147470589"/>
            <ac:spMk id="2" creationId="{557E6941-53B7-4569-8487-D9225FE2C9A2}"/>
          </ac:spMkLst>
        </pc:spChg>
        <pc:spChg chg="add del mod ord">
          <ac:chgData name="Kuijken, Geert" userId="066f45cd-d9b4-4317-9248-ab108a66c7e9" providerId="ADAL" clId="{977F7795-FAE8-4379-A190-FA62119BF0BB}" dt="2022-09-20T12:01:44.654" v="5346" actId="700"/>
          <ac:spMkLst>
            <pc:docMk/>
            <pc:sldMk cId="3593276810" sldId="2147470589"/>
            <ac:spMk id="3" creationId="{EC2C0294-1FAF-4A1D-90DA-FD643E64E32B}"/>
          </ac:spMkLst>
        </pc:spChg>
        <pc:spChg chg="mod ord">
          <ac:chgData name="Kuijken, Geert" userId="066f45cd-d9b4-4317-9248-ab108a66c7e9" providerId="ADAL" clId="{977F7795-FAE8-4379-A190-FA62119BF0BB}" dt="2022-09-20T12:01:44.654" v="5346" actId="700"/>
          <ac:spMkLst>
            <pc:docMk/>
            <pc:sldMk cId="3593276810" sldId="2147470589"/>
            <ac:spMk id="5" creationId="{50349679-8B77-4AAF-9049-025CBA647F54}"/>
          </ac:spMkLst>
        </pc:spChg>
        <pc:spChg chg="mod ord">
          <ac:chgData name="Kuijken, Geert" userId="066f45cd-d9b4-4317-9248-ab108a66c7e9" providerId="ADAL" clId="{977F7795-FAE8-4379-A190-FA62119BF0BB}" dt="2022-09-20T12:01:44.654" v="5346" actId="700"/>
          <ac:spMkLst>
            <pc:docMk/>
            <pc:sldMk cId="3593276810" sldId="2147470589"/>
            <ac:spMk id="6" creationId="{C5723C22-5626-4B99-8717-AC426DA747F5}"/>
          </ac:spMkLst>
        </pc:spChg>
        <pc:spChg chg="mod ord">
          <ac:chgData name="Kuijken, Geert" userId="066f45cd-d9b4-4317-9248-ab108a66c7e9" providerId="ADAL" clId="{977F7795-FAE8-4379-A190-FA62119BF0BB}" dt="2022-09-20T12:01:44.654" v="5346" actId="700"/>
          <ac:spMkLst>
            <pc:docMk/>
            <pc:sldMk cId="3593276810" sldId="2147470589"/>
            <ac:spMk id="21" creationId="{E22BF8A7-E37A-4DA3-B869-04D647B704C3}"/>
          </ac:spMkLst>
        </pc:spChg>
        <pc:spChg chg="del mod ord">
          <ac:chgData name="Kuijken, Geert" userId="066f45cd-d9b4-4317-9248-ab108a66c7e9" providerId="ADAL" clId="{977F7795-FAE8-4379-A190-FA62119BF0BB}" dt="2022-09-19T13:37:16.726" v="4649" actId="700"/>
          <ac:spMkLst>
            <pc:docMk/>
            <pc:sldMk cId="3593276810" sldId="2147470589"/>
            <ac:spMk id="22" creationId="{0D133FAF-811B-408A-B501-743027382189}"/>
          </ac:spMkLst>
        </pc:spChg>
      </pc:sldChg>
      <pc:sldChg chg="add del">
        <pc:chgData name="Kuijken, Geert" userId="066f45cd-d9b4-4317-9248-ab108a66c7e9" providerId="ADAL" clId="{977F7795-FAE8-4379-A190-FA62119BF0BB}" dt="2022-09-19T13:35:23.239" v="4561" actId="47"/>
        <pc:sldMkLst>
          <pc:docMk/>
          <pc:sldMk cId="3309856828" sldId="21474705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latin typeface="MetricHPE" panose="020B0503030202060203" pitchFamily="34" charset="-1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latin typeface="MetricHPE" panose="020B0503030202060203" pitchFamily="34" charset="-18"/>
              </a:rPr>
              <a:t>10/4/2022</a:t>
            </a:fld>
            <a:endParaRPr dirty="0">
              <a:latin typeface="MetricHPE" panose="020B0503030202060203" pitchFamily="34" charset="-18"/>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latin typeface="MetricHPE" panose="020B0503030202060203" pitchFamily="34" charset="-18"/>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latin typeface="MetricHPE" panose="020B0503030202060203" pitchFamily="34" charset="-18"/>
              </a:rPr>
              <a:t>‹#›</a:t>
            </a:fld>
            <a:endParaRPr dirty="0">
              <a:latin typeface="MetricHPE" panose="020B0503030202060203" pitchFamily="34" charset="-18"/>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atin typeface="MetricHPE" panose="020B0503030202060203" pitchFamily="34" charset="-18"/>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atin typeface="MetricHPE" panose="020B0503030202060203" pitchFamily="34" charset="-18"/>
              </a:defRPr>
            </a:lvl1pPr>
          </a:lstStyle>
          <a:p>
            <a:fld id="{5BFEAE42-E3FE-4405-B7FC-4425D05B92A0}" type="slidenum">
              <a:rPr lang="en-US" smtClean="0"/>
              <a:pPr/>
              <a:t>‹#›</a:t>
            </a:fld>
            <a:endParaRPr lang="en-US" dirty="0"/>
          </a:p>
        </p:txBody>
      </p:sp>
      <p:sp>
        <p:nvSpPr>
          <p:cNvPr id="3" name="Header Placeholder 2">
            <a:extLst>
              <a:ext uri="{FF2B5EF4-FFF2-40B4-BE49-F238E27FC236}">
                <a16:creationId xmlns:a16="http://schemas.microsoft.com/office/drawing/2014/main" id="{1ABBFA18-F005-4413-AD3D-C41E73AAEA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 panose="020B0303030202060203" pitchFamily="34" charset="0"/>
      <a:buChar char=" "/>
      <a:defRPr sz="1100" kern="1200">
        <a:solidFill>
          <a:schemeClr val="tx1"/>
        </a:solidFill>
        <a:latin typeface="MetricHPE" panose="020B0503030202060203" pitchFamily="34" charset="-18"/>
        <a:ea typeface="+mn-ea"/>
        <a:cs typeface="+mn-cs"/>
      </a:defRPr>
    </a:lvl1pPr>
    <a:lvl2pPr marL="228600" indent="-137160" algn="l" defTabSz="914400" rtl="0" eaLnBrk="1" latinLnBrk="0" hangingPunct="1">
      <a:spcBef>
        <a:spcPts val="600"/>
      </a:spcBef>
      <a:buFont typeface="" panose="020B0303030202060203" pitchFamily="34" charset="0"/>
      <a:buChar char="–"/>
      <a:defRPr sz="1050" kern="1200">
        <a:solidFill>
          <a:schemeClr val="tx1"/>
        </a:solidFill>
        <a:latin typeface="MetricHPE" panose="020B0503030202060203" pitchFamily="34" charset="-18"/>
        <a:ea typeface="+mn-ea"/>
        <a:cs typeface="+mn-cs"/>
      </a:defRPr>
    </a:lvl2pPr>
    <a:lvl3pPr marL="365760" indent="-109728" algn="l" defTabSz="914400" rtl="0" eaLnBrk="1" latinLnBrk="0" hangingPunct="1">
      <a:spcBef>
        <a:spcPts val="600"/>
      </a:spcBef>
      <a:buFont typeface="" panose="020B0303030202060203" pitchFamily="34" charset="0"/>
      <a:buChar char="–"/>
      <a:defRPr sz="1000" kern="1200">
        <a:solidFill>
          <a:schemeClr val="tx1"/>
        </a:solidFill>
        <a:latin typeface="MetricHPE" panose="020B0503030202060203" pitchFamily="34" charset="-18"/>
        <a:ea typeface="+mn-ea"/>
        <a:cs typeface="+mn-cs"/>
      </a:defRPr>
    </a:lvl3pPr>
    <a:lvl4pPr marL="548640" indent="-109728" algn="l" defTabSz="914400" rtl="0" eaLnBrk="1" latinLnBrk="0" hangingPunct="1">
      <a:spcBef>
        <a:spcPts val="600"/>
      </a:spcBef>
      <a:buFont typeface="" panose="020B0303030202060203" pitchFamily="34" charset="0"/>
      <a:buChar char="–"/>
      <a:defRPr sz="900" kern="1200">
        <a:solidFill>
          <a:schemeClr val="tx1"/>
        </a:solidFill>
        <a:latin typeface="MetricHPE" panose="020B0503030202060203" pitchFamily="34" charset="-18"/>
        <a:ea typeface="+mn-ea"/>
        <a:cs typeface="+mn-cs"/>
      </a:defRPr>
    </a:lvl4pPr>
    <a:lvl5pPr marL="731520" indent="-109728" algn="l" defTabSz="914400" rtl="0" eaLnBrk="1" latinLnBrk="0" hangingPunct="1">
      <a:spcBef>
        <a:spcPts val="600"/>
      </a:spcBef>
      <a:buFont typeface="" panose="020B0303030202060203" pitchFamily="34" charset="0"/>
      <a:buChar char="–"/>
      <a:defRPr sz="800" kern="1200">
        <a:solidFill>
          <a:schemeClr val="tx1"/>
        </a:solidFill>
        <a:latin typeface="MetricHPE" panose="020B0503030202060203" pitchFamily="34"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2</a:t>
            </a:fld>
            <a:endParaRPr lang="en-US" dirty="0"/>
          </a:p>
        </p:txBody>
      </p:sp>
    </p:spTree>
    <p:extLst>
      <p:ext uri="{BB962C8B-B14F-4D97-AF65-F5344CB8AC3E}">
        <p14:creationId xmlns:p14="http://schemas.microsoft.com/office/powerpoint/2010/main" val="281522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ea typeface="+mn-ea"/>
                <a:cs typeface="+mn-cs"/>
              </a:rPr>
              <a:t>Intent</a:t>
            </a:r>
            <a:r>
              <a:rPr lang="en-US" sz="1200" b="1" kern="1200" baseline="0" dirty="0">
                <a:solidFill>
                  <a:schemeClr val="tx1"/>
                </a:solidFill>
                <a:effectLst/>
                <a:ea typeface="+mn-ea"/>
                <a:cs typeface="+mn-cs"/>
              </a:rPr>
              <a:t> of slide: Introduce the Data Services Cloud Console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Data Services Cloud Console is designed to simplify and integrate data operations with a single destination for a comprehensive set of data and infrastructure services.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Data Services Cloud Console cloud infrastructure services radically simplify how customers manage infrastructure at scale across the lifecycle—from simplified deployment, to automatic optimized app deployment across a customer’s fleet, to later in the year cloud delivered invisible upgrades.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Data Services Cloud Console’s suite of integrated, automated and policy driven cloud data services will enable comprehensive data orchestration across its lifecycle—from test/dev, production, protection, to analytics—collapsing data silos and eliminating the complexity of traditional data management operations.   This will equip organizations with the one data experience they need to accelerate data-driven innovation, protect data everywhere, and intelligently move data across clouds.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0D4A-ADB9-4A36-8AD1-71709A6217A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8589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9144" indent="0">
              <a:buNone/>
            </a:pPr>
            <a:r>
              <a:rPr lang="en-US" sz="1100" b="1" i="1" kern="1200" dirty="0">
                <a:solidFill>
                  <a:schemeClr val="tx1"/>
                </a:solidFill>
                <a:effectLst/>
                <a:latin typeface="MetricHPE" panose="020B0503030202060203" pitchFamily="34" charset="0"/>
                <a:ea typeface="+mn-ea"/>
                <a:cs typeface="+mn-cs"/>
              </a:rPr>
              <a:t>Intent of this slide:</a:t>
            </a:r>
            <a:r>
              <a:rPr lang="en-US" sz="1100" b="0" i="1" kern="1200" dirty="0">
                <a:solidFill>
                  <a:schemeClr val="tx1"/>
                </a:solidFill>
                <a:effectLst/>
                <a:latin typeface="MetricHPE" panose="020B0503030202060203" pitchFamily="34" charset="0"/>
                <a:ea typeface="+mn-ea"/>
                <a:cs typeface="+mn-cs"/>
              </a:rPr>
              <a:t> Distinguish between the platform itself and the applications and services that run on it. Explain which specific functionality is provided by the platform, which is leveraged by all apps/services running on the platform, providing a consistent user experience.</a:t>
            </a:r>
          </a:p>
          <a:p>
            <a:pPr marL="9144" indent="0">
              <a:buNone/>
            </a:pPr>
            <a:endParaRPr lang="en-US" sz="1100" b="0" i="0" kern="1200" dirty="0">
              <a:solidFill>
                <a:schemeClr val="tx1"/>
              </a:solidFill>
              <a:effectLst/>
              <a:latin typeface="MetricHPE" panose="020B0503030202060203" pitchFamily="34" charset="0"/>
              <a:ea typeface="+mn-ea"/>
              <a:cs typeface="+mn-cs"/>
            </a:endParaRPr>
          </a:p>
          <a:p>
            <a:pPr marL="9144" indent="0">
              <a:buNone/>
            </a:pPr>
            <a:r>
              <a:rPr lang="en-US" sz="1100" b="0" i="0" kern="1200" dirty="0">
                <a:solidFill>
                  <a:schemeClr val="tx1"/>
                </a:solidFill>
                <a:effectLst/>
                <a:latin typeface="MetricHPE" panose="020B0503030202060203" pitchFamily="34" charset="0"/>
                <a:ea typeface="+mn-ea"/>
                <a:cs typeface="+mn-cs"/>
              </a:rPr>
              <a:t>Much of the value a user gets from the HPE GreenLake edge-to-cloud platform will come from the apps and services that run on the platform. Those apps and services depend on the following features and functions in the platform itself:</a:t>
            </a:r>
          </a:p>
          <a:p>
            <a:pPr marL="9144" indent="0">
              <a:buNone/>
            </a:pPr>
            <a:endParaRPr lang="en-US" sz="1100" b="0" i="0" kern="1200" dirty="0">
              <a:solidFill>
                <a:schemeClr val="tx1"/>
              </a:solidFill>
              <a:effectLst/>
              <a:latin typeface="MetricHPE" panose="020B0503030202060203" pitchFamily="34" charset="0"/>
              <a:ea typeface="+mn-ea"/>
              <a:cs typeface="+mn-cs"/>
            </a:endParaRP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Account management, from company details such as primary contact information to establishing organizational hierarchies</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User authentication, including the ability for you to set up single sign-on (SSO) with your own identity provider</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Role-based access control (RBAC) that let you save time for most users with assignable roles and groups, but give you the granular control of specific permissions when needed</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Quote and order services right from the platform, decreasing your time to value with HPE GreenLake</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Track and manage your subscriptions, extending them or expanding capacity when needed and purchasing new subscriptions right from the platform</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Managed Service Provider (MSP) workflows that enable an MSP to set up the platform for their customers</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Standards for application programming interfaces (APIs) and command line interfaces (CLIs) that make integrating with HPE GreenLake more predictable and scalable</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The ability for HPE to notify specific groups of users about maintenance windows, new functionality, or other news that affects them</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A consolidated invoice for HPE GreenLake services, available to both customers and partners in multiple formats (this is a future capability)</a:t>
            </a: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n-US" sz="1100" b="0" i="0" kern="1200" dirty="0">
                <a:solidFill>
                  <a:schemeClr val="tx1"/>
                </a:solidFill>
                <a:effectLst/>
                <a:latin typeface="MetricHPE" panose="020B0503030202060203" pitchFamily="34" charset="0"/>
                <a:ea typeface="+mn-ea"/>
                <a:cs typeface="+mn-cs"/>
              </a:rPr>
              <a:t> Device inventory management that enables you to view and manage devices by application, subscription, and more</a:t>
            </a:r>
          </a:p>
          <a:p>
            <a:pPr marL="45720" indent="-36576">
              <a:buFont typeface="Arial" panose="020B0604020202020204" pitchFamily="34" charset="0"/>
              <a:buChar char="•"/>
            </a:pPr>
            <a:r>
              <a:rPr lang="en-US" sz="1100" b="0" i="0" kern="1200" dirty="0">
                <a:solidFill>
                  <a:schemeClr val="tx1"/>
                </a:solidFill>
                <a:effectLst/>
                <a:latin typeface="MetricHPE" panose="020B0503030202060203" pitchFamily="34" charset="0"/>
                <a:ea typeface="+mn-ea"/>
                <a:cs typeface="+mn-cs"/>
              </a:rPr>
              <a:t> The ability to tag resources with identifiers that are relevant to your business. These tags surface in apps and services on the platform including fleet management and billing, enabling you to view and manage your cloud services in business terms.</a:t>
            </a:r>
          </a:p>
          <a:p>
            <a:pPr marL="45720" indent="-36576">
              <a:buFont typeface="Arial" panose="020B0604020202020204" pitchFamily="34" charset="0"/>
              <a:buChar char="•"/>
            </a:pPr>
            <a:endParaRPr lang="en-US" sz="1100" b="0" i="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u="none" strike="noStrike" kern="1200" cap="none" spc="0" normalizeH="0" baseline="0" noProof="0" smtClean="0">
                <a:ln>
                  <a:noFill/>
                </a:ln>
                <a:solidFill>
                  <a:prstClr val="black"/>
                </a:solidFill>
                <a:effectLst/>
                <a:uLnTx/>
                <a:uFillTx/>
                <a:latin typeface="MetricHPE" panose="020B050303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u="none" strike="noStrike" kern="1200" cap="none" spc="0" normalizeH="0" baseline="0" noProof="0" dirty="0">
              <a:ln>
                <a:noFill/>
              </a:ln>
              <a:solidFill>
                <a:prstClr val="black"/>
              </a:solidFill>
              <a:effectLst/>
              <a:uLnTx/>
              <a:uFillTx/>
              <a:latin typeface="MetricHPE" panose="020B0503030202060203" pitchFamily="34" charset="77"/>
              <a:ea typeface="+mn-ea"/>
              <a:cs typeface="+mn-cs"/>
            </a:endParaRPr>
          </a:p>
        </p:txBody>
      </p:sp>
    </p:spTree>
    <p:extLst>
      <p:ext uri="{BB962C8B-B14F-4D97-AF65-F5344CB8AC3E}">
        <p14:creationId xmlns:p14="http://schemas.microsoft.com/office/powerpoint/2010/main" val="318944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13</a:t>
            </a:fld>
            <a:endParaRPr lang="en-US" dirty="0"/>
          </a:p>
        </p:txBody>
      </p:sp>
    </p:spTree>
    <p:extLst>
      <p:ext uri="{BB962C8B-B14F-4D97-AF65-F5344CB8AC3E}">
        <p14:creationId xmlns:p14="http://schemas.microsoft.com/office/powerpoint/2010/main" val="287354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Intent of slide: Reinforce the value of HPE GreenLake for storage and data protection. </a:t>
            </a:r>
          </a:p>
          <a:p>
            <a:endParaRPr lang="en-US" dirty="0"/>
          </a:p>
          <a:p>
            <a:r>
              <a:rPr lang="en-US" dirty="0"/>
              <a:t>HPE’s portfolio of cloud data services, cloud infrastructure services and cloud-native data infrastructure, powered with data-driven intelligence, helps customers accelerate their data-first modernization.</a:t>
            </a:r>
          </a:p>
          <a:p>
            <a:endParaRPr lang="en-US" dirty="0"/>
          </a:p>
          <a:p>
            <a:r>
              <a:rPr lang="en-US" dirty="0"/>
              <a:t>HPE GreenLake for storage and data protection accelerates the delivery of the cloud operational experience so customers can unleash agility, be freed to Innovate and reduce risk.</a:t>
            </a:r>
          </a:p>
          <a:p>
            <a:endParaRPr lang="en-US" dirty="0"/>
          </a:p>
          <a:p>
            <a:r>
              <a:rPr lang="en-US" dirty="0"/>
              <a:t>TRANSITION:</a:t>
            </a:r>
          </a:p>
          <a:p>
            <a:r>
              <a:rPr lang="en-US" dirty="0"/>
              <a:t>Let’s look at different ways we’re helping customers today</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14</a:t>
            </a:fld>
            <a:endParaRPr lang="en-US" dirty="0"/>
          </a:p>
        </p:txBody>
      </p:sp>
    </p:spTree>
    <p:extLst>
      <p:ext uri="{BB962C8B-B14F-4D97-AF65-F5344CB8AC3E}">
        <p14:creationId xmlns:p14="http://schemas.microsoft.com/office/powerpoint/2010/main" val="16120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lvl="1"/>
            <a:r>
              <a:rPr lang="en-US" b="0" i="0" dirty="0">
                <a:solidFill>
                  <a:srgbClr val="000000"/>
                </a:solidFill>
                <a:effectLst/>
                <a:latin typeface="Arial" panose="020B0604020202020204" pitchFamily="34" charset="0"/>
              </a:rPr>
              <a:t>The customer/partner will be asked to make the following wizard-driven decisions to create a quote and order the service:</a:t>
            </a:r>
          </a:p>
          <a:p>
            <a:pPr lvl="2"/>
            <a:r>
              <a:rPr lang="en-US" b="0" i="0" dirty="0">
                <a:solidFill>
                  <a:srgbClr val="000000"/>
                </a:solidFill>
                <a:effectLst/>
                <a:latin typeface="Arial" panose="020B0604020202020204" pitchFamily="34" charset="0"/>
              </a:rPr>
              <a:t>Service tier: Business-critical, General purpose</a:t>
            </a:r>
          </a:p>
          <a:p>
            <a:pPr lvl="2"/>
            <a:r>
              <a:rPr lang="en-US" b="0" i="0" dirty="0">
                <a:solidFill>
                  <a:srgbClr val="000000"/>
                </a:solidFill>
                <a:effectLst/>
                <a:latin typeface="Arial" panose="020B0604020202020204" pitchFamily="34" charset="0"/>
              </a:rPr>
              <a:t>Resource reservations: storage capacity, compute resources, memory resources. </a:t>
            </a:r>
            <a:r>
              <a:rPr lang="en-GB" dirty="0"/>
              <a:t>Units of measure: usable GB storage capacity, compute CPU cores, memory.</a:t>
            </a:r>
            <a:endParaRPr lang="en-US" b="0" i="0" dirty="0">
              <a:solidFill>
                <a:srgbClr val="000000"/>
              </a:solidFill>
              <a:effectLst/>
              <a:latin typeface="Arial" panose="020B0604020202020204" pitchFamily="34" charset="0"/>
            </a:endParaRPr>
          </a:p>
          <a:p>
            <a:pPr lvl="2"/>
            <a:r>
              <a:rPr lang="en-US" b="0" i="0" dirty="0">
                <a:solidFill>
                  <a:srgbClr val="000000"/>
                </a:solidFill>
                <a:effectLst/>
                <a:latin typeface="Arial" panose="020B0604020202020204" pitchFamily="34" charset="0"/>
              </a:rPr>
              <a:t>Environmental requirements</a:t>
            </a:r>
          </a:p>
          <a:p>
            <a:pPr lvl="2"/>
            <a:r>
              <a:rPr lang="en-US" b="0" i="0" dirty="0">
                <a:solidFill>
                  <a:srgbClr val="000000"/>
                </a:solidFill>
                <a:effectLst/>
                <a:latin typeface="Arial" panose="020B0604020202020204" pitchFamily="34" charset="0"/>
              </a:rPr>
              <a:t>Subscription term: Three years only at launch (more options to be available in the future)</a:t>
            </a:r>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16</a:t>
            </a:fld>
            <a:endParaRPr lang="en-US" dirty="0"/>
          </a:p>
        </p:txBody>
      </p:sp>
    </p:spTree>
    <p:extLst>
      <p:ext uri="{BB962C8B-B14F-4D97-AF65-F5344CB8AC3E}">
        <p14:creationId xmlns:p14="http://schemas.microsoft.com/office/powerpoint/2010/main" val="102407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a:bodyPr>
          <a:lstStyle/>
          <a:p>
            <a:pPr>
              <a:lnSpc>
                <a:spcPct val="110000"/>
              </a:lnSpc>
            </a:pPr>
            <a:r>
              <a:rPr lang="en-US" b="1" i="1" dirty="0">
                <a:latin typeface="+mn-lt"/>
              </a:rPr>
              <a:t>Intent of the slide: </a:t>
            </a:r>
            <a:r>
              <a:rPr lang="en-US" b="0" i="1" dirty="0">
                <a:latin typeface="+mn-lt"/>
              </a:rPr>
              <a:t>Explain how the service protects AWS resources</a:t>
            </a:r>
          </a:p>
          <a:p>
            <a:pPr>
              <a:lnSpc>
                <a:spcPct val="110000"/>
              </a:lnSpc>
            </a:pPr>
            <a:endParaRPr lang="en-US" dirty="0">
              <a:latin typeface="+mn-lt"/>
            </a:endParaRP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r>
              <a:rPr lang="en-US" sz="1800" dirty="0">
                <a:effectLst/>
                <a:latin typeface="+mn-lt"/>
                <a:ea typeface="Calibri" panose="020F0502020204030204" pitchFamily="34" charset="0"/>
                <a:cs typeface="Times New Roman" panose="02020603050405020304" pitchFamily="18" charset="0"/>
              </a:rPr>
              <a:t>One service to protect data across hybrid cloud –with a single management console</a:t>
            </a:r>
            <a:endParaRPr lang="en-GB" sz="1800" dirty="0">
              <a:effectLst/>
              <a:latin typeface="+mn-lt"/>
              <a:ea typeface="Calibri" panose="020F0502020204030204" pitchFamily="34" charset="0"/>
              <a:cs typeface="Times New Roman" panose="02020603050405020304" pitchFamily="18" charset="0"/>
            </a:endParaRP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r>
              <a:rPr lang="en-US" sz="1800" dirty="0">
                <a:effectLst/>
                <a:latin typeface="+mn-lt"/>
                <a:ea typeface="Calibri" panose="020F0502020204030204" pitchFamily="34" charset="0"/>
                <a:cs typeface="Times New Roman" panose="02020603050405020304" pitchFamily="18" charset="0"/>
              </a:rPr>
              <a:t>Ability to protect AWS EBS Volumes using AWS Snapshot and  Catalyst backups, EC2 using Amazon Machine Image (AMI) and Catalyst Backups.</a:t>
            </a: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endParaRPr lang="en-US" sz="1800" dirty="0">
              <a:effectLst/>
              <a:latin typeface="+mn-l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1800" dirty="0">
                <a:effectLst/>
                <a:latin typeface="+mn-lt"/>
                <a:ea typeface="Calibri" panose="020F0502020204030204" pitchFamily="34" charset="0"/>
                <a:cs typeface="Times New Roman" panose="02020603050405020304" pitchFamily="18" charset="0"/>
              </a:rPr>
              <a:t>Ability to protect resources using AWS-Tags and other attributes. AWS-Tags can be created and applied from the service</a:t>
            </a:r>
            <a:endParaRPr lang="en-GB" sz="1800" dirty="0">
              <a:effectLst/>
              <a:latin typeface="+mn-l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mn-lt"/>
                <a:ea typeface="Calibri" panose="020F0502020204030204" pitchFamily="34" charset="0"/>
                <a:cs typeface="Times New Roman" panose="02020603050405020304" pitchFamily="18" charset="0"/>
              </a:rPr>
              <a:t>Ability to consolidate, protect and visualize multiple AWS accounts</a:t>
            </a:r>
            <a:endParaRPr lang="en-GB" sz="1800" dirty="0">
              <a:effectLst/>
              <a:latin typeface="+mn-lt"/>
              <a:ea typeface="Calibri" panose="020F0502020204030204" pitchFamily="34" charset="0"/>
              <a:cs typeface="Times New Roman" panose="02020603050405020304" pitchFamily="18" charset="0"/>
            </a:endParaRP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endParaRPr lang="en-GB" sz="1800" dirty="0">
              <a:effectLst/>
              <a:latin typeface="+mn-lt"/>
              <a:ea typeface="Calibri" panose="020F0502020204030204" pitchFamily="34" charset="0"/>
              <a:cs typeface="Times New Roman" panose="02020603050405020304" pitchFamily="18" charset="0"/>
            </a:endParaRP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r>
              <a:rPr lang="en-GB" sz="1800" b="1" dirty="0">
                <a:effectLst/>
                <a:latin typeface="+mn-lt"/>
                <a:ea typeface="Calibri" panose="020F0502020204030204" pitchFamily="34" charset="0"/>
                <a:cs typeface="Times New Roman" panose="02020603050405020304" pitchFamily="18" charset="0"/>
              </a:rPr>
              <a:t>Pay per protected VM and per landed capacity in HPE cloud </a:t>
            </a:r>
            <a:r>
              <a:rPr lang="en-GB" sz="1800" dirty="0">
                <a:effectLst/>
                <a:latin typeface="+mn-lt"/>
                <a:ea typeface="Calibri" panose="020F0502020204030204" pitchFamily="34" charset="0"/>
                <a:cs typeface="Times New Roman" panose="02020603050405020304" pitchFamily="18" charset="0"/>
              </a:rPr>
              <a:t>– after dedupe &amp; compression via ultra-efficient HPE Catalyst technology: up to 5x more efficient than others.</a:t>
            </a:r>
          </a:p>
          <a:p>
            <a:pPr marL="45720" marR="0" lvl="0" indent="-36576" algn="l" defTabSz="914400" rtl="0" eaLnBrk="1" fontAlgn="auto" latinLnBrk="0" hangingPunct="1">
              <a:lnSpc>
                <a:spcPct val="110000"/>
              </a:lnSpc>
              <a:spcBef>
                <a:spcPts val="600"/>
              </a:spcBef>
              <a:spcAft>
                <a:spcPts val="0"/>
              </a:spcAft>
              <a:buClrTx/>
              <a:buSzPct val="25000"/>
              <a:buFont typeface="" panose="020B0303030202060203" pitchFamily="34" charset="0"/>
              <a:buChar char=" "/>
              <a:tabLst/>
              <a:defRPr/>
            </a:pPr>
            <a:r>
              <a:rPr lang="en-GB" sz="1800" dirty="0">
                <a:effectLst/>
                <a:latin typeface="+mn-lt"/>
                <a:ea typeface="Calibri" panose="020F0502020204030204" pitchFamily="34" charset="0"/>
                <a:cs typeface="Times New Roman" panose="02020603050405020304" pitchFamily="18" charset="0"/>
              </a:rPr>
              <a:t>Immutable data copies for ransomware protection</a:t>
            </a:r>
          </a:p>
          <a:p>
            <a:pPr>
              <a:lnSpc>
                <a:spcPct val="110000"/>
              </a:lnSpc>
            </a:pPr>
            <a:endParaRPr lang="en-US" dirty="0">
              <a:latin typeface="+mn-lt"/>
            </a:endParaRPr>
          </a:p>
        </p:txBody>
      </p:sp>
      <p:sp>
        <p:nvSpPr>
          <p:cNvPr id="4" name="Slide Number Placeholder 3"/>
          <p:cNvSpPr>
            <a:spLocks noGrp="1"/>
          </p:cNvSpPr>
          <p:nvPr>
            <p:ph type="sldNum" sz="quarter" idx="5"/>
          </p:nvPr>
        </p:nvSpPr>
        <p:spPr/>
        <p:txBody>
          <a:bodyPr/>
          <a:lstStyle/>
          <a:p>
            <a:fld id="{5BFEAE42-E3FE-4405-B7FC-4425D05B92A0}" type="slidenum">
              <a:rPr lang="en-US" smtClean="0"/>
              <a:pPr/>
              <a:t>17</a:t>
            </a:fld>
            <a:endParaRPr lang="en-US"/>
          </a:p>
        </p:txBody>
      </p:sp>
    </p:spTree>
    <p:extLst>
      <p:ext uri="{BB962C8B-B14F-4D97-AF65-F5344CB8AC3E}">
        <p14:creationId xmlns:p14="http://schemas.microsoft.com/office/powerpoint/2010/main" val="177798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GB" b="1" i="1" dirty="0"/>
              <a:t>Intent of Slide: Illustrate the long-term vision </a:t>
            </a:r>
            <a:r>
              <a:rPr lang="en-US" sz="1100" b="1" i="1" kern="1200" dirty="0">
                <a:solidFill>
                  <a:schemeClr val="tx1"/>
                </a:solidFill>
                <a:effectLst/>
                <a:latin typeface="MetricHPE" panose="020B0503030202060203" pitchFamily="34" charset="0"/>
                <a:ea typeface="+mn-ea"/>
                <a:cs typeface="+mn-cs"/>
              </a:rPr>
              <a:t>HPE GreenLake for xxx</a:t>
            </a:r>
            <a:endParaRPr lang="en-GB" b="1" i="1" dirty="0"/>
          </a:p>
          <a:p>
            <a:endParaRPr lang="en-GB" dirty="0"/>
          </a:p>
          <a:p>
            <a:endParaRPr lang="en-GB" dirty="0"/>
          </a:p>
          <a:p>
            <a:pPr marL="45720" indent="-36576"/>
            <a:r>
              <a:rPr lang="en-GB" dirty="0"/>
              <a:t>- Focus on the </a:t>
            </a:r>
            <a:r>
              <a:rPr lang="en-GB" dirty="0" err="1"/>
              <a:t>comlete</a:t>
            </a:r>
            <a:r>
              <a:rPr lang="en-GB" dirty="0"/>
              <a:t> life cycle instead of just elements</a:t>
            </a:r>
          </a:p>
          <a:p>
            <a:pPr marL="45720" indent="-36576"/>
            <a:r>
              <a:rPr lang="en-GB" dirty="0"/>
              <a:t>- For the entire environment, edge to cloud</a:t>
            </a:r>
          </a:p>
          <a:p>
            <a:pPr marL="45720" indent="-36576"/>
            <a:r>
              <a:rPr lang="en-GB" dirty="0"/>
              <a:t>- In one cloud-based console</a:t>
            </a:r>
          </a:p>
          <a:p>
            <a:pPr marL="45720" indent="-36576"/>
            <a:endParaRPr lang="en-GB" dirty="0"/>
          </a:p>
          <a:p>
            <a:r>
              <a:rPr lang="en-GB" dirty="0"/>
              <a:t>Trough cloud-native development new features will be added over time in a non-disruptive way for the subscribers.</a:t>
            </a:r>
          </a:p>
        </p:txBody>
      </p:sp>
      <p:sp>
        <p:nvSpPr>
          <p:cNvPr id="4" name="Slide Number Placeholder 3"/>
          <p:cNvSpPr>
            <a:spLocks noGrp="1"/>
          </p:cNvSpPr>
          <p:nvPr>
            <p:ph type="sldNum" sz="quarter" idx="5"/>
          </p:nvPr>
        </p:nvSpPr>
        <p:spPr/>
        <p:txBody>
          <a:bodyPr/>
          <a:lstStyle/>
          <a:p>
            <a:fld id="{5BFEAE42-E3FE-4405-B7FC-4425D05B92A0}" type="slidenum">
              <a:rPr lang="en-US" smtClean="0"/>
              <a:pPr/>
              <a:t>18</a:t>
            </a:fld>
            <a:endParaRPr lang="en-US" dirty="0"/>
          </a:p>
        </p:txBody>
      </p:sp>
    </p:spTree>
    <p:extLst>
      <p:ext uri="{BB962C8B-B14F-4D97-AF65-F5344CB8AC3E}">
        <p14:creationId xmlns:p14="http://schemas.microsoft.com/office/powerpoint/2010/main" val="153915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287338"/>
            <a:ext cx="3440113" cy="1935162"/>
          </a:xfrm>
        </p:spPr>
      </p:sp>
      <p:sp>
        <p:nvSpPr>
          <p:cNvPr id="3" name="Notes Placeholder 2"/>
          <p:cNvSpPr>
            <a:spLocks noGrp="1"/>
          </p:cNvSpPr>
          <p:nvPr>
            <p:ph type="body" idx="1"/>
          </p:nvPr>
        </p:nvSpPr>
        <p:spPr/>
        <p:txBody>
          <a:bodyPr/>
          <a:lstStyle/>
          <a:p>
            <a:pPr marL="0" indent="0">
              <a:buFont typeface="MetricHPE" panose="020B0604020202020204" pitchFamily="34" charset="0"/>
              <a:buNone/>
            </a:pPr>
            <a:r>
              <a:rPr lang="en-GB" dirty="0"/>
              <a:t>Cloud looks attractive</a:t>
            </a:r>
            <a:r>
              <a:rPr lang="en-GB" baseline="0" dirty="0"/>
              <a:t> for large amounts of data, flexible and speedy deployment of compute</a:t>
            </a:r>
          </a:p>
          <a:p>
            <a:pPr marL="0" indent="0">
              <a:buFont typeface="MetricHPE" panose="020B0604020202020204" pitchFamily="34" charset="0"/>
              <a:buNone/>
            </a:pPr>
            <a:r>
              <a:rPr lang="en-GB" baseline="0" dirty="0"/>
              <a:t>Data has gravity; requires energy/time/effort to move it around – much remains on-premise.</a:t>
            </a:r>
          </a:p>
          <a:p>
            <a:pPr marL="0" indent="0">
              <a:buFont typeface="MetricHPE" panose="020B0604020202020204" pitchFamily="34" charset="0"/>
              <a:buNone/>
            </a:pPr>
            <a:endParaRPr lang="en-GB" baseline="0" dirty="0"/>
          </a:p>
          <a:p>
            <a:pPr marL="0" indent="0">
              <a:buFont typeface="MetricHPE"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a:t>
            </a:fld>
            <a:endParaRPr lang="en-US" dirty="0"/>
          </a:p>
        </p:txBody>
      </p:sp>
    </p:spTree>
    <p:extLst>
      <p:ext uri="{BB962C8B-B14F-4D97-AF65-F5344CB8AC3E}">
        <p14:creationId xmlns:p14="http://schemas.microsoft.com/office/powerpoint/2010/main" val="286054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So why HPE to help</a:t>
            </a:r>
            <a:r>
              <a:rPr lang="en-US" baseline="0" dirty="0"/>
              <a:t> you solve these problems? </a:t>
            </a:r>
          </a:p>
          <a:p>
            <a:r>
              <a:rPr lang="en-US" baseline="0" dirty="0"/>
              <a:t>We bring you – your cloud your way </a:t>
            </a:r>
          </a:p>
          <a:p>
            <a:r>
              <a:rPr lang="en-US" baseline="0" dirty="0"/>
              <a:t>We allow you – to control your data </a:t>
            </a:r>
          </a:p>
          <a:p>
            <a:r>
              <a:rPr lang="en-US" baseline="0" dirty="0"/>
              <a:t>We enable you – to fast forward your multi-gen IT</a:t>
            </a:r>
          </a:p>
          <a:p>
            <a:r>
              <a:rPr lang="en-US" baseline="0" dirty="0"/>
              <a:t>All of this is brought to you by HPE GreenLake, our edge to cloud platform that powers data-first modernization </a:t>
            </a:r>
          </a:p>
          <a:p>
            <a:endParaRPr lang="en-US" baseline="0" dirty="0"/>
          </a:p>
          <a:p>
            <a:r>
              <a:rPr lang="en-US" baseline="0" dirty="0"/>
              <a:t>Through HPE GreenLake platform, we bring the cloud </a:t>
            </a:r>
            <a:r>
              <a:rPr lang="en-US" b="1" baseline="0" dirty="0"/>
              <a:t>way of working</a:t>
            </a:r>
            <a:r>
              <a:rPr lang="en-US" baseline="0" dirty="0"/>
              <a:t> to your datacenter, we don’t migrate your data to the cloud.</a:t>
            </a:r>
          </a:p>
          <a:p>
            <a:pPr lvl="1"/>
            <a:r>
              <a:rPr lang="en-US" baseline="0" dirty="0"/>
              <a:t>Cloud-hosted console that is lifecycle-managed by HPE: automatic updates to all the latest features and functionalities</a:t>
            </a:r>
          </a:p>
          <a:p>
            <a:pPr lvl="1"/>
            <a:r>
              <a:rPr lang="en-US" baseline="0" dirty="0"/>
              <a:t>Subscription-based, Pay-per-use services and/or infrastructure</a:t>
            </a:r>
          </a:p>
          <a:p>
            <a:pPr lvl="1"/>
            <a:r>
              <a:rPr lang="en-US" baseline="0" dirty="0"/>
              <a:t>No lock-in</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122910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5</a:t>
            </a:fld>
            <a:endParaRPr lang="en-US" dirty="0"/>
          </a:p>
        </p:txBody>
      </p:sp>
    </p:spTree>
    <p:extLst>
      <p:ext uri="{BB962C8B-B14F-4D97-AF65-F5344CB8AC3E}">
        <p14:creationId xmlns:p14="http://schemas.microsoft.com/office/powerpoint/2010/main" val="378822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81000"/>
            <a:ext cx="4575175" cy="257333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GB" dirty="0"/>
              <a:t>HPE Ultimate design goal:</a:t>
            </a:r>
            <a:r>
              <a:rPr lang="en-GB" baseline="0" dirty="0"/>
              <a:t> self managing-healing-optimizing infrastructure. InfoSight is the platform that will make it happen, providing intelligence layer and context needed to simplify infrastructure lifecycle management and support, making time-intensive monitoring unnecessary</a:t>
            </a:r>
            <a:endParaRPr lang="en-US" dirty="0"/>
          </a:p>
        </p:txBody>
      </p:sp>
      <p:sp>
        <p:nvSpPr>
          <p:cNvPr id="4" name="Slide Number Placeholder 3"/>
          <p:cNvSpPr>
            <a:spLocks noGrp="1"/>
          </p:cNvSpPr>
          <p:nvPr>
            <p:ph type="sldNum" sz="quarter" idx="10"/>
          </p:nvPr>
        </p:nvSpPr>
        <p:spPr/>
        <p:txBody>
          <a:bodyPr/>
          <a:lstStyle/>
          <a:p>
            <a:pPr defTabSz="2177278">
              <a:defRPr/>
            </a:pPr>
            <a:fld id="{2A98A58F-C0BA-F94D-91D2-102AE05EC4B8}" type="slidenum">
              <a:rPr lang="en-US" sz="1200" smtClean="0">
                <a:solidFill>
                  <a:prstClr val="black"/>
                </a:solidFill>
                <a:latin typeface="Calibri"/>
              </a:rPr>
              <a:pPr defTabSz="2177278">
                <a:defRPr/>
              </a:pPr>
              <a:t>6</a:t>
            </a:fld>
            <a:endParaRPr lang="en-US" sz="1200">
              <a:solidFill>
                <a:prstClr val="black"/>
              </a:solidFill>
              <a:latin typeface="Calibri"/>
            </a:endParaRPr>
          </a:p>
        </p:txBody>
      </p:sp>
    </p:spTree>
    <p:extLst>
      <p:ext uri="{BB962C8B-B14F-4D97-AF65-F5344CB8AC3E}">
        <p14:creationId xmlns:p14="http://schemas.microsoft.com/office/powerpoint/2010/main" val="367195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lvl="0" indent="0">
              <a:buNone/>
            </a:pPr>
            <a:r>
              <a:rPr lang="en-US" sz="1100" dirty="0"/>
              <a:t>We have this saying -  see once and prevent for all</a:t>
            </a:r>
            <a:r>
              <a:rPr lang="is-IS" sz="1100" dirty="0"/>
              <a:t>, which means if we see a problem in any customer environment, we make sure no other customer will see the same problem.</a:t>
            </a:r>
          </a:p>
          <a:p>
            <a:endParaRPr lang="en-US" sz="1100" dirty="0"/>
          </a:p>
          <a:p>
            <a:pPr marL="9144" indent="0">
              <a:buNone/>
            </a:pPr>
            <a:r>
              <a:rPr lang="en-US" sz="1100" dirty="0"/>
              <a:t>If InfoSight detects a problem, it is able to generate a fingerprint and scan its install base using pattern recognition and predict if any other system will be susceptible. This can remediate future problems and eliminate any performance, availability or security problems before they occur.</a:t>
            </a:r>
          </a:p>
          <a:p>
            <a:pPr marL="9144" indent="0">
              <a:buNone/>
            </a:pPr>
            <a:endParaRPr lang="en-US" sz="1100" dirty="0"/>
          </a:p>
          <a:p>
            <a:pPr marL="9144" indent="0">
              <a:buNone/>
            </a:pPr>
            <a:r>
              <a:rPr lang="en-US" sz="1100" dirty="0"/>
              <a:t>Don’t wait for a problem to occur: InfoSight is available 24/7 to assist in planning your infrastructure evolutions, optimizing your current use, …</a:t>
            </a:r>
          </a:p>
          <a:p>
            <a:pPr lvl="0"/>
            <a:endParaRPr lang="is-IS" sz="1100" dirty="0"/>
          </a:p>
          <a:p>
            <a:endParaRPr lang="en-US" u="none" baseline="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398800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u="none" baseline="0" dirty="0">
                <a:solidFill>
                  <a:srgbClr val="FF0000"/>
                </a:solidFill>
              </a:rPr>
              <a:t>Our POV is that storage resiliency by itself is ineffective.  </a:t>
            </a:r>
          </a:p>
          <a:p>
            <a:endParaRPr lang="en-GB" u="none" baseline="0" dirty="0">
              <a:solidFill>
                <a:srgbClr val="FF0000"/>
              </a:solidFill>
            </a:endParaRPr>
          </a:p>
          <a:p>
            <a:pPr marL="228600" lvl="1" indent="-36576"/>
            <a:r>
              <a:rPr lang="en-GB" u="none" baseline="0" dirty="0">
                <a:solidFill>
                  <a:srgbClr val="FF0000"/>
                </a:solidFill>
              </a:rPr>
              <a:t>Complexity outside the storage stack is higher than inside: multi-vender by default, more versions, more </a:t>
            </a:r>
            <a:r>
              <a:rPr lang="en-GB" u="none" baseline="0" dirty="0" err="1">
                <a:solidFill>
                  <a:srgbClr val="FF0000"/>
                </a:solidFill>
              </a:rPr>
              <a:t>firmwares</a:t>
            </a:r>
            <a:r>
              <a:rPr lang="en-GB" u="none" baseline="0" dirty="0">
                <a:solidFill>
                  <a:srgbClr val="FF0000"/>
                </a:solidFill>
              </a:rPr>
              <a:t>/drivers ... Need highly skilled admins</a:t>
            </a:r>
          </a:p>
          <a:p>
            <a:pPr marL="228600" lvl="1" indent="-36576"/>
            <a:r>
              <a:rPr lang="en-GB" u="none" baseline="0" dirty="0">
                <a:solidFill>
                  <a:srgbClr val="FF0000"/>
                </a:solidFill>
              </a:rPr>
              <a:t>Automatic case creation for HPE Compute via integration </a:t>
            </a:r>
            <a:r>
              <a:rPr lang="en-GB" b="1" u="none" baseline="0" dirty="0">
                <a:solidFill>
                  <a:srgbClr val="FF0000"/>
                </a:solidFill>
              </a:rPr>
              <a:t>with iLO5 management processor</a:t>
            </a:r>
          </a:p>
          <a:p>
            <a:endParaRPr lang="en-US" u="none" baseline="0" dirty="0">
              <a:solidFill>
                <a:srgbClr val="FF0000"/>
              </a:solidFill>
            </a:endParaRPr>
          </a:p>
        </p:txBody>
      </p:sp>
      <p:sp>
        <p:nvSpPr>
          <p:cNvPr id="4" name="Slide Number Placeholder 3"/>
          <p:cNvSpPr>
            <a:spLocks noGrp="1"/>
          </p:cNvSpPr>
          <p:nvPr>
            <p:ph type="sldNum" sz="quarter" idx="5"/>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127574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HPE delivers a comprehensive portfolio of the world’s most intelligent storage.</a:t>
            </a:r>
          </a:p>
          <a:p>
            <a:r>
              <a:rPr lang="en-US" sz="1100" kern="1200" dirty="0">
                <a:solidFill>
                  <a:schemeClr val="tx1"/>
                </a:solidFill>
                <a:effectLst/>
                <a:latin typeface="+mn-lt"/>
                <a:ea typeface="+mn-ea"/>
                <a:cs typeface="+mn-cs"/>
              </a:rPr>
              <a:t>We provide workload optimized storage for enterprise apps, data protection, and big data that’s build for cloud with native replication. Infosight brings Predictive analytics and AI for Data Center and HPE </a:t>
            </a:r>
            <a:r>
              <a:rPr lang="en-US" sz="1100" kern="1200" dirty="0" err="1">
                <a:solidFill>
                  <a:schemeClr val="tx1"/>
                </a:solidFill>
                <a:effectLst/>
                <a:latin typeface="+mn-lt"/>
                <a:ea typeface="+mn-ea"/>
                <a:cs typeface="+mn-cs"/>
              </a:rPr>
              <a:t>Greenlake</a:t>
            </a:r>
            <a:r>
              <a:rPr lang="en-US" sz="1100" kern="1200" dirty="0">
                <a:solidFill>
                  <a:schemeClr val="tx1"/>
                </a:solidFill>
                <a:effectLst/>
                <a:latin typeface="+mn-lt"/>
                <a:ea typeface="+mn-ea"/>
                <a:cs typeface="+mn-cs"/>
              </a:rPr>
              <a:t> delivers flexible consumption options that meet business needs.</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9</a:t>
            </a:fld>
            <a:endParaRPr lang="en-US" dirty="0"/>
          </a:p>
        </p:txBody>
      </p:sp>
    </p:spTree>
    <p:extLst>
      <p:ext uri="{BB962C8B-B14F-4D97-AF65-F5344CB8AC3E}">
        <p14:creationId xmlns:p14="http://schemas.microsoft.com/office/powerpoint/2010/main" val="296398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HPE delivers a comprehensive portfolio of the world’s most intelligent storage.</a:t>
            </a:r>
          </a:p>
          <a:p>
            <a:r>
              <a:rPr lang="en-US" sz="1100" kern="1200" dirty="0">
                <a:solidFill>
                  <a:schemeClr val="tx1"/>
                </a:solidFill>
                <a:effectLst/>
                <a:latin typeface="+mn-lt"/>
                <a:ea typeface="+mn-ea"/>
                <a:cs typeface="+mn-cs"/>
              </a:rPr>
              <a:t>We provide workload optimized storage for enterprise apps, data protection, and big data that’s build for cloud with native replication. Infosight brings Predictive analytics and AI for Data Center and HPE </a:t>
            </a:r>
            <a:r>
              <a:rPr lang="en-US" sz="1100" kern="1200" dirty="0" err="1">
                <a:solidFill>
                  <a:schemeClr val="tx1"/>
                </a:solidFill>
                <a:effectLst/>
                <a:latin typeface="+mn-lt"/>
                <a:ea typeface="+mn-ea"/>
                <a:cs typeface="+mn-cs"/>
              </a:rPr>
              <a:t>Greenlake</a:t>
            </a:r>
            <a:r>
              <a:rPr lang="en-US" sz="1100" kern="1200" dirty="0">
                <a:solidFill>
                  <a:schemeClr val="tx1"/>
                </a:solidFill>
                <a:effectLst/>
                <a:latin typeface="+mn-lt"/>
                <a:ea typeface="+mn-ea"/>
                <a:cs typeface="+mn-cs"/>
              </a:rPr>
              <a:t> delivers flexible consumption options that meet business needs.</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10</a:t>
            </a:fld>
            <a:endParaRPr lang="en-US" dirty="0"/>
          </a:p>
        </p:txBody>
      </p:sp>
    </p:spTree>
    <p:extLst>
      <p:ext uri="{BB962C8B-B14F-4D97-AF65-F5344CB8AC3E}">
        <p14:creationId xmlns:p14="http://schemas.microsoft.com/office/powerpoint/2010/main" val="259354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Date"/>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tx1"/>
                </a:solidFill>
              </a:defRPr>
            </a:lvl1pPr>
          </a:lstStyle>
          <a:p>
            <a:r>
              <a:rPr lang="en-US" dirty="0"/>
              <a:t>Click to edit</a:t>
            </a:r>
            <a:br>
              <a:rPr lang="en-US" dirty="0"/>
            </a:br>
            <a:r>
              <a:rPr lang="en-US" dirty="0"/>
              <a:t>master title style</a:t>
            </a:r>
          </a:p>
        </p:txBody>
      </p:sp>
      <p:sp>
        <p:nvSpPr>
          <p:cNvPr id="2" name="Footer Placeholder">
            <a:extLst>
              <a:ext uri="{FF2B5EF4-FFF2-40B4-BE49-F238E27FC236}">
                <a16:creationId xmlns:a16="http://schemas.microsoft.com/office/drawing/2014/main" id="{087376D2-6A59-4BA9-8EA0-2ACD180817BE}"/>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endParaRPr lang="en-US" dirty="0"/>
          </a:p>
        </p:txBody>
      </p:sp>
      <p:grpSp>
        <p:nvGrpSpPr>
          <p:cNvPr id="13" name="Logo">
            <a:extLst>
              <a:ext uri="{FF2B5EF4-FFF2-40B4-BE49-F238E27FC236}">
                <a16:creationId xmlns:a16="http://schemas.microsoft.com/office/drawing/2014/main" id="{C7CA71CE-C053-471F-9DCA-CD481E01A6E9}"/>
              </a:ext>
            </a:extLst>
          </p:cNvPr>
          <p:cNvGrpSpPr>
            <a:grpSpLocks noChangeAspect="1"/>
          </p:cNvGrpSpPr>
          <p:nvPr userDrawn="1"/>
        </p:nvGrpSpPr>
        <p:grpSpPr>
          <a:xfrm>
            <a:off x="393523" y="381956"/>
            <a:ext cx="2218745" cy="893759"/>
            <a:chOff x="393523" y="381956"/>
            <a:chExt cx="2218745" cy="893759"/>
          </a:xfrm>
        </p:grpSpPr>
        <p:sp>
          <p:nvSpPr>
            <p:cNvPr id="14" name="Element">
              <a:extLst>
                <a:ext uri="{FF2B5EF4-FFF2-40B4-BE49-F238E27FC236}">
                  <a16:creationId xmlns:a16="http://schemas.microsoft.com/office/drawing/2014/main" id="{E3099459-FF93-42DF-AF0B-9F971EEC0212}"/>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20" name="Wordmark">
              <a:extLst>
                <a:ext uri="{FF2B5EF4-FFF2-40B4-BE49-F238E27FC236}">
                  <a16:creationId xmlns:a16="http://schemas.microsoft.com/office/drawing/2014/main" id="{75AF4DC2-08D7-4947-BE56-AB476704954E}"/>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Blu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71441D17-F569-4929-BED2-B3C594D2EB1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29926132-14B5-462D-8011-DBD07D3A4F4E}"/>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698795D-6546-4F01-AD74-FF78AF2E677C}"/>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1666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EE3E2CEF-B9DC-4BC7-912D-0AF3140E0BB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10CC7B28-F85E-49B0-A5ED-82D39FF680D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2452CF67-7C64-4A36-818E-9739F15599E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FE686EF5-477F-4DCE-824F-3C05B5AA6594}"/>
              </a:ext>
            </a:extLst>
          </p:cNvPr>
          <p:cNvSpPr>
            <a:spLocks noGrp="1"/>
          </p:cNvSpPr>
          <p:nvPr>
            <p:ph type="ftr" sz="quarter" idx="15"/>
          </p:nvPr>
        </p:nvSpPr>
        <p:spPr/>
        <p:txBody>
          <a:bodyPr/>
          <a:lstStyle>
            <a:lvl1pPr>
              <a:defRPr cap="none" baseline="0"/>
            </a:lvl1pPr>
          </a:lstStyle>
          <a:p>
            <a:r>
              <a:rPr lang="en-US"/>
              <a:t>Confidential | Authorized HPE partner use only</a:t>
            </a:r>
            <a:endParaRPr lang="en-US" dirty="0"/>
          </a:p>
        </p:txBody>
      </p:sp>
    </p:spTree>
    <p:extLst>
      <p:ext uri="{BB962C8B-B14F-4D97-AF65-F5344CB8AC3E}">
        <p14:creationId xmlns:p14="http://schemas.microsoft.com/office/powerpoint/2010/main" val="23201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Name, title, company"/>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sp>
        <p:nvSpPr>
          <p:cNvPr id="11" name="Quote"/>
          <p:cNvSpPr>
            <a:spLocks noGrp="1"/>
          </p:cNvSpPr>
          <p:nvPr>
            <p:ph type="title" hasCustomPrompt="1"/>
          </p:nvPr>
        </p:nvSpPr>
        <p:spPr>
          <a:xfrm>
            <a:off x="284398" y="685800"/>
            <a:ext cx="9106250" cy="3075861"/>
          </a:xfrm>
        </p:spPr>
        <p:txBody>
          <a:bodyPr lIns="91440" anchor="b" anchorCtr="0"/>
          <a:lstStyle>
            <a:lvl1pPr marL="219456" indent="-219456">
              <a:defRPr sz="4600" cap="none" baseline="0">
                <a:latin typeface="+mn-lt"/>
              </a:defRPr>
            </a:lvl1pPr>
          </a:lstStyle>
          <a:p>
            <a:r>
              <a:rPr lang="en-US" dirty="0"/>
              <a:t>“Click to add quote here. Type quotation marks before and after text.”</a:t>
            </a:r>
          </a:p>
        </p:txBody>
      </p:sp>
      <p:sp>
        <p:nvSpPr>
          <p:cNvPr id="3" name="Slide Number Placeholder">
            <a:extLst>
              <a:ext uri="{FF2B5EF4-FFF2-40B4-BE49-F238E27FC236}">
                <a16:creationId xmlns:a16="http://schemas.microsoft.com/office/drawing/2014/main" id="{416E5649-B5F3-4893-ACEE-FDDDEA277D6A}"/>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CC9133F1-6679-476E-AEFD-931027BED082}"/>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 name="Footer Placeholder"/>
          <p:cNvSpPr>
            <a:spLocks noGrp="1"/>
          </p:cNvSpPr>
          <p:nvPr>
            <p:ph type="ftr" sz="quarter" idx="18"/>
          </p:nvPr>
        </p:nvSpPr>
        <p:spPr/>
        <p:txBody>
          <a:bodyPr/>
          <a:lstStyle>
            <a:lvl1pPr>
              <a:defRPr>
                <a:latin typeface="MetricHPE" panose="020B0503030202060203" pitchFamily="34" charset="0"/>
              </a:defRPr>
            </a:lvl1pPr>
          </a:lstStyle>
          <a:p>
            <a:r>
              <a:rPr lang="en-US"/>
              <a:t>Confidential | Authorized HPE partner use only</a:t>
            </a:r>
            <a:endParaRPr lang="en-US" dirty="0"/>
          </a:p>
        </p:txBody>
      </p:sp>
      <p:sp>
        <p:nvSpPr>
          <p:cNvPr id="3" name="Slide Number Placeholder"/>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sp>
        <p:nvSpPr>
          <p:cNvPr id="9" name="Content Placeholder">
            <a:extLst>
              <a:ext uri="{FF2B5EF4-FFF2-40B4-BE49-F238E27FC236}">
                <a16:creationId xmlns:a16="http://schemas.microsoft.com/office/drawing/2014/main" id="{88F2DF35-63BF-460F-A215-8F5110C2F71B}"/>
              </a:ext>
            </a:extLst>
          </p:cNvPr>
          <p:cNvSpPr>
            <a:spLocks noGrp="1"/>
          </p:cNvSpPr>
          <p:nvPr>
            <p:ph idx="1"/>
          </p:nvPr>
        </p:nvSpPr>
        <p:spPr>
          <a:xfrm>
            <a:off x="381599" y="998681"/>
            <a:ext cx="11404800" cy="50976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59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Content Placeholder">
            <a:extLst>
              <a:ext uri="{FF2B5EF4-FFF2-40B4-BE49-F238E27FC236}">
                <a16:creationId xmlns:a16="http://schemas.microsoft.com/office/drawing/2014/main" id="{A3BBDD58-9EEC-48BC-A84C-F80FB78CB21C}"/>
              </a:ext>
            </a:extLst>
          </p:cNvPr>
          <p:cNvSpPr>
            <a:spLocks noGrp="1"/>
          </p:cNvSpPr>
          <p:nvPr>
            <p:ph sz="quarter" idx="18"/>
          </p:nvPr>
        </p:nvSpPr>
        <p:spPr>
          <a:xfrm>
            <a:off x="381000" y="1344281"/>
            <a:ext cx="11403014" cy="47520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p:cNvSpPr>
            <a:spLocks noGrp="1"/>
          </p:cNvSpPr>
          <p:nvPr>
            <p:ph type="body" sz="quarter" idx="13" hasCustomPrompt="1"/>
          </p:nvPr>
        </p:nvSpPr>
        <p:spPr>
          <a:xfrm>
            <a:off x="281746" y="704332"/>
            <a:ext cx="11502268" cy="381000"/>
          </a:xfrm>
        </p:spPr>
        <p:txBody>
          <a:bodyPr vert="horz" lIns="91440" tIns="91440" rIns="91440" bIns="91440" rtlCol="0" anchor="ctr">
            <a:noAutofit/>
          </a:bodyPr>
          <a:lstStyle>
            <a:lvl1pPr marL="0" indent="0">
              <a:buFont typeface="" panose="020B0604020202020204" pitchFamily="34" charset="0"/>
              <a:buNone/>
              <a:defRPr sz="2400" baseline="0" dirty="0">
                <a:latin typeface="+mn-lt"/>
              </a:defRPr>
            </a:lvl1pPr>
          </a:lstStyle>
          <a:p>
            <a:pPr marL="182880" lvl="0" indent="-182880">
              <a:spcBef>
                <a:spcPts val="0"/>
              </a:spcBef>
            </a:pPr>
            <a:r>
              <a:rPr lang="en-US" dirty="0"/>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5" name="Title">
            <a:extLst>
              <a:ext uri="{FF2B5EF4-FFF2-40B4-BE49-F238E27FC236}">
                <a16:creationId xmlns:a16="http://schemas.microsoft.com/office/drawing/2014/main" id="{670D9BB8-8D8D-4F83-B418-E1A6910A3C8D}"/>
              </a:ext>
            </a:extLst>
          </p:cNvPr>
          <p:cNvSpPr>
            <a:spLocks noGrp="1"/>
          </p:cNvSpPr>
          <p:nvPr>
            <p:ph type="title"/>
          </p:nvPr>
        </p:nvSpPr>
        <p:spPr>
          <a:xfrm>
            <a:off x="285743" y="391852"/>
            <a:ext cx="11498270" cy="401362"/>
          </a:xfr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B8A2B8FB-372C-42B9-B280-9D39EC303B0B}"/>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42026B78-68E1-478D-8813-92F76EAC82C2}"/>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4" name="Content Placeholder">
            <a:extLst>
              <a:ext uri="{FF2B5EF4-FFF2-40B4-BE49-F238E27FC236}">
                <a16:creationId xmlns:a16="http://schemas.microsoft.com/office/drawing/2014/main" id="{D60021C6-A6F0-40F0-A299-B8269BE0F492}"/>
              </a:ext>
            </a:extLst>
          </p:cNvPr>
          <p:cNvSpPr>
            <a:spLocks noGrp="1"/>
          </p:cNvSpPr>
          <p:nvPr>
            <p:ph sz="quarter" idx="19"/>
          </p:nvPr>
        </p:nvSpPr>
        <p:spPr>
          <a:xfrm>
            <a:off x="381000" y="1733015"/>
            <a:ext cx="11403014" cy="43668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Heading"/>
          <p:cNvSpPr>
            <a:spLocks noGrp="1"/>
          </p:cNvSpPr>
          <p:nvPr>
            <p:ph type="body" sz="quarter" idx="18" hasCustomPrompt="1"/>
          </p:nvPr>
        </p:nvSpPr>
        <p:spPr>
          <a:xfrm>
            <a:off x="288096" y="1350296"/>
            <a:ext cx="11495918" cy="381000"/>
          </a:xfrm>
        </p:spPr>
        <p:txBody>
          <a:bodyPr>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subtitle</a:t>
            </a:r>
          </a:p>
        </p:txBody>
      </p:sp>
      <p:sp>
        <p:nvSpPr>
          <p:cNvPr id="12"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3" name="Subtitle">
            <a:extLst>
              <a:ext uri="{FF2B5EF4-FFF2-40B4-BE49-F238E27FC236}">
                <a16:creationId xmlns:a16="http://schemas.microsoft.com/office/drawing/2014/main" id="{15C04D0B-D5E2-4F74-B1D6-45E2AEA840C8}"/>
              </a:ext>
            </a:extLst>
          </p:cNvPr>
          <p:cNvSpPr>
            <a:spLocks noGrp="1"/>
          </p:cNvSpPr>
          <p:nvPr>
            <p:ph type="body" sz="quarter" idx="13" hasCustomPrompt="1"/>
          </p:nvPr>
        </p:nvSpPr>
        <p:spPr>
          <a:xfrm>
            <a:off x="281746" y="704332"/>
            <a:ext cx="11495918" cy="381000"/>
          </a:xfrm>
        </p:spPr>
        <p:txBody>
          <a:bodyPr anchor="ctr">
            <a:noAutofit/>
          </a:bodyPr>
          <a:lstStyle>
            <a:lvl1pPr marL="0" indent="0">
              <a:spcBef>
                <a:spcPts val="0"/>
              </a:spcBef>
              <a:buFont typeface="" panose="020B0604020202020204" pitchFamily="34" charset="0"/>
              <a:buNone/>
              <a:defRPr sz="24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subtitle</a:t>
            </a:r>
          </a:p>
        </p:txBody>
      </p:sp>
      <p:sp>
        <p:nvSpPr>
          <p:cNvPr id="4" name="Title">
            <a:extLst>
              <a:ext uri="{FF2B5EF4-FFF2-40B4-BE49-F238E27FC236}">
                <a16:creationId xmlns:a16="http://schemas.microsoft.com/office/drawing/2014/main" id="{D09EDB93-5BF6-4D1D-9D5F-0E75F455E06A}"/>
              </a:ext>
            </a:extLst>
          </p:cNvPr>
          <p:cNvSpPr>
            <a:spLocks noGrp="1"/>
          </p:cNvSpPr>
          <p:nvPr>
            <p:ph type="title"/>
          </p:nvPr>
        </p:nvSpPr>
        <p:spPr>
          <a:xfrm>
            <a:off x="285742" y="391852"/>
            <a:ext cx="11498271" cy="401362"/>
          </a:xfrm>
          <a:ln w="12700" cap="flat" cmpd="sng" algn="ctr">
            <a:noFill/>
            <a:prstDash val="solid"/>
            <a:miter lim="800000"/>
            <a:headEnd type="none" w="med" len="med"/>
            <a:tailEnd type="none" w="med" len="med"/>
          </a:ln>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9D217CA8-FB11-4E4A-BBCD-EE7B837F4D7D}"/>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3EA3E28B-F7AC-49D0-8E77-F09CC76C6D4C}"/>
              </a:ext>
            </a:extLst>
          </p:cNvPr>
          <p:cNvSpPr>
            <a:spLocks noGrp="1"/>
          </p:cNvSpPr>
          <p:nvPr>
            <p:ph type="ftr" sz="quarter" idx="2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2"/>
          <p:cNvSpPr>
            <a:spLocks noGrp="1"/>
          </p:cNvSpPr>
          <p:nvPr>
            <p:ph sz="quarter" idx="18"/>
          </p:nvPr>
        </p:nvSpPr>
        <p:spPr>
          <a:xfrm>
            <a:off x="6260021"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
          <p:cNvSpPr>
            <a:spLocks noGrp="1"/>
          </p:cNvSpPr>
          <p:nvPr>
            <p:ph sz="quarter" idx="17"/>
          </p:nvPr>
        </p:nvSpPr>
        <p:spPr>
          <a:xfrm>
            <a:off x="385100"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8" name="Title">
            <a:extLst>
              <a:ext uri="{FF2B5EF4-FFF2-40B4-BE49-F238E27FC236}">
                <a16:creationId xmlns:a16="http://schemas.microsoft.com/office/drawing/2014/main" id="{871CBF7C-DC48-4FC0-9D75-AE2A7B709ECF}"/>
              </a:ext>
            </a:extLst>
          </p:cNvPr>
          <p:cNvSpPr>
            <a:spLocks noGrp="1"/>
          </p:cNvSpPr>
          <p:nvPr>
            <p:ph type="title"/>
          </p:nvPr>
        </p:nvSpPr>
        <p:spPr>
          <a:xfrm>
            <a:off x="285743" y="391852"/>
            <a:ext cx="11498270" cy="401362"/>
          </a:xfr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30D71586-CC8D-433E-9833-9A7FDB8D82E2}"/>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9C5C9A9-E236-4C76-AAB8-D575E2980D3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1000"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08FD370-F534-4533-9D1C-D71C0301D4F5}"/>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1B9DB588-CD3A-4605-99DD-5D58A0334468}"/>
              </a:ext>
            </a:extLst>
          </p:cNvPr>
          <p:cNvSpPr>
            <a:spLocks noGrp="1"/>
          </p:cNvSpPr>
          <p:nvPr>
            <p:ph type="ftr" sz="quarter" idx="2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465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8" name="Rectangle 1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2" name="Content Placeholder 14"/>
          <p:cNvSpPr>
            <a:spLocks noGrp="1"/>
          </p:cNvSpPr>
          <p:nvPr>
            <p:ph sz="quarter" idx="17"/>
          </p:nvPr>
        </p:nvSpPr>
        <p:spPr>
          <a:xfrm>
            <a:off x="384003" y="1376363"/>
            <a:ext cx="5418000" cy="4719637"/>
          </a:xfrm>
          <a:ln>
            <a:noFill/>
            <a:miter lim="800000"/>
          </a:ln>
        </p:spPr>
        <p:txBody>
          <a:bodyPr lIns="0" rIns="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7"/>
          <p:cNvSpPr>
            <a:spLocks noGrp="1"/>
          </p:cNvSpPr>
          <p:nvPr>
            <p:ph type="body" sz="quarter" idx="19" hasCustomPrompt="1"/>
          </p:nvPr>
        </p:nvSpPr>
        <p:spPr>
          <a:xfrm>
            <a:off x="288095"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5" name="Content Placeholder 14"/>
          <p:cNvSpPr>
            <a:spLocks noGrp="1"/>
          </p:cNvSpPr>
          <p:nvPr>
            <p:ph sz="quarter" idx="20"/>
          </p:nvPr>
        </p:nvSpPr>
        <p:spPr>
          <a:xfrm>
            <a:off x="6356308" y="1376363"/>
            <a:ext cx="5418000" cy="4719637"/>
          </a:xfrm>
          <a:ln>
            <a:noFill/>
            <a:miter lim="800000"/>
          </a:ln>
        </p:spPr>
        <p:txBody>
          <a:bodyPr lIns="0" rIns="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1" hasCustomPrompt="1"/>
          </p:nvPr>
        </p:nvSpPr>
        <p:spPr>
          <a:xfrm>
            <a:off x="6260400"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panose="020B0503030202060203" pitchFamily="34" charset="0"/>
              </a:defRPr>
            </a:lvl1pPr>
          </a:lstStyle>
          <a:p>
            <a:r>
              <a:rPr lang="en-US"/>
              <a:t>Confidential | Authorized HPE partner use only</a:t>
            </a:r>
            <a:endParaRPr lang="en-US" dirty="0"/>
          </a:p>
        </p:txBody>
      </p:sp>
      <p:sp>
        <p:nvSpPr>
          <p:cNvPr id="3" name="Slide Number Placeholder 2"/>
          <p:cNvSpPr>
            <a:spLocks noGrp="1"/>
          </p:cNvSpPr>
          <p:nvPr>
            <p:ph type="sldNum" sz="quarter" idx="23"/>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73A8584B-E718-4F58-9AF1-BDBF5AD7FFF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51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Heading 2">
            <a:extLst>
              <a:ext uri="{FF2B5EF4-FFF2-40B4-BE49-F238E27FC236}">
                <a16:creationId xmlns:a16="http://schemas.microsoft.com/office/drawing/2014/main" id="{0F35A58C-1284-494F-A5A7-A8680CA3222B}"/>
              </a:ext>
            </a:extLst>
          </p:cNvPr>
          <p:cNvSpPr>
            <a:spLocks noGrp="1"/>
          </p:cNvSpPr>
          <p:nvPr>
            <p:ph type="body" sz="quarter" idx="21" hasCustomPrompt="1"/>
          </p:nvPr>
        </p:nvSpPr>
        <p:spPr>
          <a:xfrm>
            <a:off x="6261641"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5100"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Heading 1">
            <a:extLst>
              <a:ext uri="{FF2B5EF4-FFF2-40B4-BE49-F238E27FC236}">
                <a16:creationId xmlns:a16="http://schemas.microsoft.com/office/drawing/2014/main" id="{4FFD9C8F-5583-4BD3-BF48-097D5D045AD4}"/>
              </a:ext>
            </a:extLst>
          </p:cNvPr>
          <p:cNvSpPr>
            <a:spLocks noGrp="1"/>
          </p:cNvSpPr>
          <p:nvPr>
            <p:ph type="body" sz="quarter" idx="23" hasCustomPrompt="1"/>
          </p:nvPr>
        </p:nvSpPr>
        <p:spPr>
          <a:xfrm>
            <a:off x="288095"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12F31EAB-796D-4E98-AD02-5E448046BB3D}"/>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B9B4ABF0-738F-478F-B9E7-E5D3DF83666E}"/>
              </a:ext>
            </a:extLst>
          </p:cNvPr>
          <p:cNvSpPr>
            <a:spLocks noGrp="1"/>
          </p:cNvSpPr>
          <p:nvPr>
            <p:ph type="ftr" sz="quarter" idx="2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Picture">
    <p:bg>
      <p:bgPr>
        <a:solidFill>
          <a:schemeClr val="tx1"/>
        </a:solidFill>
        <a:effectLst/>
      </p:bgPr>
    </p:bg>
    <p:spTree>
      <p:nvGrpSpPr>
        <p:cNvPr id="1" name=""/>
        <p:cNvGrpSpPr/>
        <p:nvPr/>
      </p:nvGrpSpPr>
      <p:grpSpPr>
        <a:xfrm>
          <a:off x="0" y="0"/>
          <a:ext cx="0" cy="0"/>
          <a:chOff x="0" y="0"/>
          <a:chExt cx="0" cy="0"/>
        </a:xfrm>
      </p:grpSpPr>
      <p:sp>
        <p:nvSpPr>
          <p:cNvPr id="17" name="Date"/>
          <p:cNvSpPr>
            <a:spLocks noGrp="1"/>
          </p:cNvSpPr>
          <p:nvPr userDrawn="1">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userDrawn="1">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userDrawn="1">
            <p:ph type="title" hasCustomPrompt="1"/>
          </p:nvPr>
        </p:nvSpPr>
        <p:spPr>
          <a:xfrm>
            <a:off x="284397" y="1869197"/>
            <a:ext cx="11423555" cy="1905000"/>
          </a:xfrm>
        </p:spPr>
        <p:txBody>
          <a:bodyPr lIns="91440" tIns="91440" rIns="91440" bIns="91440" anchor="b"/>
          <a:lstStyle>
            <a:lvl1pPr>
              <a:lnSpc>
                <a:spcPct val="80000"/>
              </a:lnSpc>
              <a:defRPr sz="4400">
                <a:solidFill>
                  <a:schemeClr val="bg1"/>
                </a:solidFill>
                <a:latin typeface="+mj-lt"/>
              </a:defRPr>
            </a:lvl1pPr>
          </a:lstStyle>
          <a:p>
            <a:r>
              <a:rPr lang="en-US" dirty="0"/>
              <a:t>Click to edit</a:t>
            </a:r>
            <a:br>
              <a:rPr lang="en-US" dirty="0"/>
            </a:br>
            <a:r>
              <a:rPr lang="en-US" dirty="0"/>
              <a:t>master title style</a:t>
            </a:r>
          </a:p>
        </p:txBody>
      </p:sp>
      <p:sp>
        <p:nvSpPr>
          <p:cNvPr id="7" name="Footer Placeholder">
            <a:extLst>
              <a:ext uri="{FF2B5EF4-FFF2-40B4-BE49-F238E27FC236}">
                <a16:creationId xmlns:a16="http://schemas.microsoft.com/office/drawing/2014/main" id="{DD0DBAFB-7047-4B08-B7ED-CB050B7FBB50}"/>
              </a:ext>
            </a:extLst>
          </p:cNvPr>
          <p:cNvSpPr>
            <a:spLocks noGrp="1"/>
          </p:cNvSpPr>
          <p:nvPr userDrawn="1">
            <p:ph type="ftr" sz="quarter" idx="14"/>
          </p:nvPr>
        </p:nvSpPr>
        <p:spPr>
          <a:xfrm>
            <a:off x="4374720" y="6129337"/>
            <a:ext cx="7481160" cy="411581"/>
          </a:xfrm>
        </p:spPr>
        <p:txBody>
          <a:bodyPr/>
          <a:lstStyle>
            <a:lvl1pPr>
              <a:defRPr>
                <a:solidFill>
                  <a:schemeClr val="bg1"/>
                </a:solidFill>
                <a:latin typeface="+mn-lt"/>
              </a:defRPr>
            </a:lvl1pPr>
          </a:lstStyle>
          <a:p>
            <a:r>
              <a:rPr lang="en-US"/>
              <a:t>Confidential | Authorized HPE partner use only</a:t>
            </a:r>
            <a:endParaRPr lang="en-US" dirty="0"/>
          </a:p>
        </p:txBody>
      </p:sp>
      <p:grpSp>
        <p:nvGrpSpPr>
          <p:cNvPr id="10" name="Logo">
            <a:extLst>
              <a:ext uri="{FF2B5EF4-FFF2-40B4-BE49-F238E27FC236}">
                <a16:creationId xmlns:a16="http://schemas.microsoft.com/office/drawing/2014/main" id="{A3C61050-E60B-4FC2-8361-B75DC38392A3}"/>
              </a:ext>
            </a:extLst>
          </p:cNvPr>
          <p:cNvGrpSpPr>
            <a:grpSpLocks noChangeAspect="1"/>
          </p:cNvGrpSpPr>
          <p:nvPr userDrawn="1"/>
        </p:nvGrpSpPr>
        <p:grpSpPr>
          <a:xfrm>
            <a:off x="393523" y="381956"/>
            <a:ext cx="2218745" cy="893759"/>
            <a:chOff x="393523" y="381956"/>
            <a:chExt cx="2218745" cy="893759"/>
          </a:xfrm>
        </p:grpSpPr>
        <p:sp>
          <p:nvSpPr>
            <p:cNvPr id="13" name="Element"/>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14" name="Wordmark"/>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17531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0" name="Content Placeholder 3"/>
          <p:cNvSpPr>
            <a:spLocks noGrp="1"/>
          </p:cNvSpPr>
          <p:nvPr>
            <p:ph sz="quarter" idx="19"/>
          </p:nvPr>
        </p:nvSpPr>
        <p:spPr>
          <a:xfrm>
            <a:off x="8152474"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8"/>
          </p:nvPr>
        </p:nvSpPr>
        <p:spPr>
          <a:xfrm>
            <a:off x="4268787"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
          <p:cNvSpPr>
            <a:spLocks noGrp="1"/>
          </p:cNvSpPr>
          <p:nvPr>
            <p:ph sz="quarter" idx="17"/>
          </p:nvPr>
        </p:nvSpPr>
        <p:spPr>
          <a:xfrm>
            <a:off x="385100"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C09279-0D09-4109-A953-16A88732F6EC}"/>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55DFA194-46E5-48DD-9DF0-CE09ECBDE598}"/>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BEED058A-E779-4D88-ADD2-9B84C2A10502}"/>
              </a:ext>
            </a:extLst>
          </p:cNvPr>
          <p:cNvSpPr>
            <a:spLocks noGrp="1"/>
          </p:cNvSpPr>
          <p:nvPr>
            <p:ph type="ftr" sz="quarter" idx="2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Subtitle">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365166"/>
            <a:ext cx="3628710" cy="473439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a:extLst>
              <a:ext uri="{FF2B5EF4-FFF2-40B4-BE49-F238E27FC236}">
                <a16:creationId xmlns:a16="http://schemas.microsoft.com/office/drawing/2014/main" id="{C64F2FF0-0CF5-4CC1-8878-96534C54D9A0}"/>
              </a:ext>
            </a:extLst>
          </p:cNvPr>
          <p:cNvSpPr>
            <a:spLocks noGrp="1"/>
          </p:cNvSpPr>
          <p:nvPr>
            <p:ph type="ftr" sz="quarter" idx="23"/>
          </p:nvPr>
        </p:nvSpPr>
        <p:spPr/>
        <p:txBody>
          <a:bodyPr/>
          <a:lstStyle/>
          <a:p>
            <a:r>
              <a:rPr lang="en-US"/>
              <a:t>Confidential | Authorized HPE partner use only</a:t>
            </a:r>
            <a:endParaRPr lang="en-US" dirty="0"/>
          </a:p>
        </p:txBody>
      </p:sp>
      <p:sp>
        <p:nvSpPr>
          <p:cNvPr id="3" name="Slide Number Placeholder">
            <a:extLst>
              <a:ext uri="{FF2B5EF4-FFF2-40B4-BE49-F238E27FC236}">
                <a16:creationId xmlns:a16="http://schemas.microsoft.com/office/drawing/2014/main" id="{749AAC13-0724-4F89-9282-2A985E0669E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Tree>
    <p:extLst>
      <p:ext uri="{BB962C8B-B14F-4D97-AF65-F5344CB8AC3E}">
        <p14:creationId xmlns:p14="http://schemas.microsoft.com/office/powerpoint/2010/main" val="113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6" name="Content Placeholder 3"/>
          <p:cNvSpPr>
            <a:spLocks noGrp="1"/>
          </p:cNvSpPr>
          <p:nvPr>
            <p:ph sz="quarter" idx="22"/>
          </p:nvPr>
        </p:nvSpPr>
        <p:spPr>
          <a:xfrm>
            <a:off x="8146122"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Heading 3"/>
          <p:cNvSpPr>
            <a:spLocks noGrp="1"/>
          </p:cNvSpPr>
          <p:nvPr>
            <p:ph type="body" sz="quarter" idx="21" hasCustomPrompt="1"/>
          </p:nvPr>
        </p:nvSpPr>
        <p:spPr>
          <a:xfrm>
            <a:off x="8048832"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5" name="Content Placeholder 2"/>
          <p:cNvSpPr>
            <a:spLocks noGrp="1"/>
          </p:cNvSpPr>
          <p:nvPr>
            <p:ph sz="quarter" idx="18"/>
          </p:nvPr>
        </p:nvSpPr>
        <p:spPr>
          <a:xfrm>
            <a:off x="4265611"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Heading 2"/>
          <p:cNvSpPr>
            <a:spLocks noGrp="1"/>
          </p:cNvSpPr>
          <p:nvPr>
            <p:ph type="body" sz="quarter" idx="23" hasCustomPrompt="1"/>
          </p:nvPr>
        </p:nvSpPr>
        <p:spPr>
          <a:xfrm>
            <a:off x="4168321"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4" name="Content Placeholder 1"/>
          <p:cNvSpPr>
            <a:spLocks noGrp="1"/>
          </p:cNvSpPr>
          <p:nvPr>
            <p:ph sz="quarter" idx="17"/>
          </p:nvPr>
        </p:nvSpPr>
        <p:spPr>
          <a:xfrm>
            <a:off x="385100"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Heading 1"/>
          <p:cNvSpPr>
            <a:spLocks noGrp="1"/>
          </p:cNvSpPr>
          <p:nvPr>
            <p:ph type="body" sz="quarter" idx="19" hasCustomPrompt="1"/>
          </p:nvPr>
        </p:nvSpPr>
        <p:spPr>
          <a:xfrm>
            <a:off x="287427" y="996365"/>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6"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24EE87AE-0267-4C69-AFD6-F9C64969AC26}"/>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BB8A07BF-CB97-4E22-9C06-99A9D26C8199}"/>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7833D610-4CA4-41A3-B735-6F0642F98549}"/>
              </a:ext>
            </a:extLst>
          </p:cNvPr>
          <p:cNvSpPr>
            <a:spLocks noGrp="1"/>
          </p:cNvSpPr>
          <p:nvPr>
            <p:ph type="ftr" sz="quarter" idx="2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Heading 3">
            <a:extLst>
              <a:ext uri="{FF2B5EF4-FFF2-40B4-BE49-F238E27FC236}">
                <a16:creationId xmlns:a16="http://schemas.microsoft.com/office/drawing/2014/main" id="{2B395F8D-D2D6-46E9-A9E6-236C365E0BE9}"/>
              </a:ext>
            </a:extLst>
          </p:cNvPr>
          <p:cNvSpPr>
            <a:spLocks noGrp="1"/>
          </p:cNvSpPr>
          <p:nvPr>
            <p:ph type="body" sz="quarter" idx="21" hasCustomPrompt="1"/>
          </p:nvPr>
        </p:nvSpPr>
        <p:spPr>
          <a:xfrm>
            <a:off x="8048832"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Heading 2">
            <a:extLst>
              <a:ext uri="{FF2B5EF4-FFF2-40B4-BE49-F238E27FC236}">
                <a16:creationId xmlns:a16="http://schemas.microsoft.com/office/drawing/2014/main" id="{1E3C34FD-66F2-429D-BA98-17802C5C837E}"/>
              </a:ext>
            </a:extLst>
          </p:cNvPr>
          <p:cNvSpPr>
            <a:spLocks noGrp="1"/>
          </p:cNvSpPr>
          <p:nvPr>
            <p:ph type="body" sz="quarter" idx="23" hasCustomPrompt="1"/>
          </p:nvPr>
        </p:nvSpPr>
        <p:spPr>
          <a:xfrm>
            <a:off x="4168321"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Heading 1">
            <a:extLst>
              <a:ext uri="{FF2B5EF4-FFF2-40B4-BE49-F238E27FC236}">
                <a16:creationId xmlns:a16="http://schemas.microsoft.com/office/drawing/2014/main" id="{2C5A79F9-54A7-42C3-958C-707025A75133}"/>
              </a:ext>
            </a:extLst>
          </p:cNvPr>
          <p:cNvSpPr>
            <a:spLocks noGrp="1"/>
          </p:cNvSpPr>
          <p:nvPr>
            <p:ph type="body" sz="quarter" idx="19" hasCustomPrompt="1"/>
          </p:nvPr>
        </p:nvSpPr>
        <p:spPr>
          <a:xfrm>
            <a:off x="287427" y="1365166"/>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FF0756C0-7641-4173-A68F-865597D4BB0D}"/>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3221C879-23BF-48A0-9B6C-5B66C3419755}"/>
              </a:ext>
            </a:extLst>
          </p:cNvPr>
          <p:cNvSpPr>
            <a:spLocks noGrp="1"/>
          </p:cNvSpPr>
          <p:nvPr>
            <p:ph type="ftr" sz="quarter" idx="2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8287B217-2E30-4712-99AE-652EEDB044CE}"/>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64EA22A1-FE1F-4F4A-9C07-F0E86D67EF45}"/>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endParaRPr lang="en-US" dirty="0"/>
          </a:p>
        </p:txBody>
      </p:sp>
      <p:sp>
        <p:nvSpPr>
          <p:cNvPr id="3" name="Footer Placeholder">
            <a:extLst>
              <a:ext uri="{FF2B5EF4-FFF2-40B4-BE49-F238E27FC236}">
                <a16:creationId xmlns:a16="http://schemas.microsoft.com/office/drawing/2014/main" id="{D8B57979-9B2D-4984-B19E-0EFD2E111CE9}"/>
              </a:ext>
            </a:extLst>
          </p:cNvPr>
          <p:cNvSpPr>
            <a:spLocks noGrp="1"/>
          </p:cNvSpPr>
          <p:nvPr>
            <p:ph type="ftr" sz="quarter" idx="14"/>
          </p:nvPr>
        </p:nvSpPr>
        <p:spPr/>
        <p:txBody>
          <a:bodyPr/>
          <a:lstStyle/>
          <a:p>
            <a:r>
              <a:rPr lang="en-US"/>
              <a:t>Confidential | Authorized HPE partner use only</a:t>
            </a:r>
            <a:endParaRPr lang="en-US" dirty="0"/>
          </a:p>
        </p:txBody>
      </p:sp>
      <p:sp>
        <p:nvSpPr>
          <p:cNvPr id="4" name="Slide Number Placeholder">
            <a:extLst>
              <a:ext uri="{FF2B5EF4-FFF2-40B4-BE49-F238E27FC236}">
                <a16:creationId xmlns:a16="http://schemas.microsoft.com/office/drawing/2014/main" id="{FA02681C-9BC6-4D8A-BB6B-D65D1A039593}"/>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15" name="Bar">
            <a:extLst>
              <a:ext uri="{FF2B5EF4-FFF2-40B4-BE49-F238E27FC236}">
                <a16:creationId xmlns:a16="http://schemas.microsoft.com/office/drawing/2014/main" id="{8EF5646D-2EB2-41E1-98F7-8AFF5323E04E}"/>
              </a:ext>
            </a:extLst>
          </p:cNvPr>
          <p:cNvSpPr/>
          <p:nvPr userDrawn="1"/>
        </p:nvSpPr>
        <p:spPr>
          <a:xfrm>
            <a:off x="385100" y="124748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7" name="Title">
            <a:extLst>
              <a:ext uri="{FF2B5EF4-FFF2-40B4-BE49-F238E27FC236}">
                <a16:creationId xmlns:a16="http://schemas.microsoft.com/office/drawing/2014/main" id="{7764AC2A-714D-48E6-8850-2398C74A5907}"/>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3" name="Slide Number Placeholder">
            <a:extLst>
              <a:ext uri="{FF2B5EF4-FFF2-40B4-BE49-F238E27FC236}">
                <a16:creationId xmlns:a16="http://schemas.microsoft.com/office/drawing/2014/main" id="{EBA2B6B1-8B85-4F7A-B1B8-3C2A2CA72C15}"/>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F6172FFC-9966-4FB3-B3D2-FBE84B01901E}"/>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06365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6957406C-CA6F-47F8-9FC9-A15BE313C415}"/>
              </a:ext>
            </a:extLst>
          </p:cNvPr>
          <p:cNvSpPr>
            <a:spLocks noGrp="1"/>
          </p:cNvSpPr>
          <p:nvPr>
            <p:ph type="body" sz="quarter" idx="13" hasCustomPrompt="1"/>
          </p:nvPr>
        </p:nvSpPr>
        <p:spPr>
          <a:xfrm>
            <a:off x="281746" y="1178166"/>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a:extLst>
              <a:ext uri="{FF2B5EF4-FFF2-40B4-BE49-F238E27FC236}">
                <a16:creationId xmlns:a16="http://schemas.microsoft.com/office/drawing/2014/main" id="{371489F8-FD72-440E-84EC-51D4A768BB5E}"/>
              </a:ext>
            </a:extLst>
          </p:cNvPr>
          <p:cNvSpPr/>
          <p:nvPr userDrawn="1"/>
        </p:nvSpPr>
        <p:spPr>
          <a:xfrm>
            <a:off x="385100" y="1663329"/>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2" name="Title">
            <a:extLst>
              <a:ext uri="{FF2B5EF4-FFF2-40B4-BE49-F238E27FC236}">
                <a16:creationId xmlns:a16="http://schemas.microsoft.com/office/drawing/2014/main" id="{5535819F-7681-4776-AE9B-BEAB22E80CFE}"/>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3" name="Slide Number Placeholder">
            <a:extLst>
              <a:ext uri="{FF2B5EF4-FFF2-40B4-BE49-F238E27FC236}">
                <a16:creationId xmlns:a16="http://schemas.microsoft.com/office/drawing/2014/main" id="{C903090B-018E-41F6-821A-0DB185B16788}"/>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4EE71AD2-3B17-4BBC-A780-3AEAE01E7470}"/>
              </a:ext>
            </a:extLst>
          </p:cNvPr>
          <p:cNvSpPr>
            <a:spLocks noGrp="1"/>
          </p:cNvSpPr>
          <p:nvPr>
            <p:ph type="ftr" sz="quarter" idx="1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0387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2676894"/>
            <a:ext cx="3685309"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2818CA98-330E-4FE7-B6FF-632E3112335A}"/>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1F90604F-7FA1-41D8-9914-866F3305034E}"/>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0245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2676894"/>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92DC03DA-1907-4E05-9BC8-105621713139}"/>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DB2C94F6-2456-49E7-A85E-744A4B16A883}"/>
              </a:ext>
            </a:extLst>
          </p:cNvPr>
          <p:cNvSpPr>
            <a:spLocks noGrp="1"/>
          </p:cNvSpPr>
          <p:nvPr>
            <p:ph type="ftr" sz="quarter" idx="1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28046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ight Picture">
    <p:bg>
      <p:bgPr>
        <a:solidFill>
          <a:schemeClr val="bg1"/>
        </a:solidFill>
        <a:effectLst/>
      </p:bgPr>
    </p:bg>
    <p:spTree>
      <p:nvGrpSpPr>
        <p:cNvPr id="1" name=""/>
        <p:cNvGrpSpPr/>
        <p:nvPr/>
      </p:nvGrpSpPr>
      <p:grpSpPr>
        <a:xfrm>
          <a:off x="0" y="0"/>
          <a:ext cx="0" cy="0"/>
          <a:chOff x="0" y="0"/>
          <a:chExt cx="0" cy="0"/>
        </a:xfrm>
      </p:grpSpPr>
      <p:sp>
        <p:nvSpPr>
          <p:cNvPr id="19" name="Date"/>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2" name="Subtitle"/>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p>
        </p:txBody>
      </p:sp>
      <p:sp>
        <p:nvSpPr>
          <p:cNvPr id="3" name="Footer Placeholder">
            <a:extLst>
              <a:ext uri="{FF2B5EF4-FFF2-40B4-BE49-F238E27FC236}">
                <a16:creationId xmlns:a16="http://schemas.microsoft.com/office/drawing/2014/main" id="{4D7C280C-8E1E-4531-A635-C99FE1BDEE91}"/>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endParaRPr lang="en-US" dirty="0"/>
          </a:p>
        </p:txBody>
      </p:sp>
      <p:grpSp>
        <p:nvGrpSpPr>
          <p:cNvPr id="16" name="Logo">
            <a:extLst>
              <a:ext uri="{FF2B5EF4-FFF2-40B4-BE49-F238E27FC236}">
                <a16:creationId xmlns:a16="http://schemas.microsoft.com/office/drawing/2014/main" id="{39DC9A4F-A16F-45B4-A72C-8DB544981AE5}"/>
              </a:ext>
            </a:extLst>
          </p:cNvPr>
          <p:cNvGrpSpPr>
            <a:grpSpLocks noChangeAspect="1"/>
          </p:cNvGrpSpPr>
          <p:nvPr userDrawn="1"/>
        </p:nvGrpSpPr>
        <p:grpSpPr>
          <a:xfrm>
            <a:off x="393523" y="381956"/>
            <a:ext cx="2218745" cy="893759"/>
            <a:chOff x="393523" y="381956"/>
            <a:chExt cx="2218745" cy="893759"/>
          </a:xfrm>
        </p:grpSpPr>
        <p:sp>
          <p:nvSpPr>
            <p:cNvPr id="20" name="Element">
              <a:extLst>
                <a:ext uri="{FF2B5EF4-FFF2-40B4-BE49-F238E27FC236}">
                  <a16:creationId xmlns:a16="http://schemas.microsoft.com/office/drawing/2014/main" id="{25C81DB6-CCD4-4F17-86A3-D56DF640F56E}"/>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21" name="Wordmark">
              <a:extLst>
                <a:ext uri="{FF2B5EF4-FFF2-40B4-BE49-F238E27FC236}">
                  <a16:creationId xmlns:a16="http://schemas.microsoft.com/office/drawing/2014/main" id="{7CF9A093-3688-4D04-9331-C6E54828F9AB}"/>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658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0" name="Text Placeholder"/>
          <p:cNvSpPr>
            <a:spLocks noGrp="1"/>
          </p:cNvSpPr>
          <p:nvPr>
            <p:ph type="body" sz="quarter" idx="14" hasCustomPrompt="1"/>
          </p:nvPr>
        </p:nvSpPr>
        <p:spPr>
          <a:xfrm>
            <a:off x="289122" y="2691855"/>
            <a:ext cx="3566206" cy="795528"/>
          </a:xfrm>
        </p:spPr>
        <p:txBody>
          <a:bodyPr vert="horz" lIns="91440" tIns="91440" rIns="91440" bIns="91440" rtlCol="0" anchor="ctr">
            <a:noAutofit/>
          </a:bodyPr>
          <a:lstStyle>
            <a:lvl1pPr>
              <a:defRPr sz="2400" baseline="0" dirty="0">
                <a:latin typeface="+mn-lt"/>
              </a:defRPr>
            </a:lvl1pPr>
          </a:lstStyle>
          <a:p>
            <a:pPr marL="0" lvl="0" indent="0">
              <a:spcBef>
                <a:spcPts val="0"/>
              </a:spcBef>
              <a:buNone/>
            </a:pPr>
            <a:r>
              <a:rPr lang="en-US" dirty="0"/>
              <a:t>Click to add</a:t>
            </a:r>
            <a:br>
              <a:rPr lang="en-US" dirty="0"/>
            </a:br>
            <a:r>
              <a:rPr lang="en-US" dirty="0"/>
              <a:t>two-line subtitle</a:t>
            </a:r>
          </a:p>
        </p:txBody>
      </p:sp>
      <p:sp>
        <p:nvSpPr>
          <p:cNvPr id="14" name="Title"/>
          <p:cNvSpPr>
            <a:spLocks noGrp="1"/>
          </p:cNvSpPr>
          <p:nvPr>
            <p:ph type="title" hasCustomPrompt="1"/>
          </p:nvPr>
        </p:nvSpPr>
        <p:spPr>
          <a:xfrm>
            <a:off x="289122" y="1980879"/>
            <a:ext cx="3566206" cy="868680"/>
          </a:xfrm>
        </p:spPr>
        <p:txBody>
          <a:bodyPr anchor="b"/>
          <a:lstStyle>
            <a:lvl1pPr>
              <a:defRPr/>
            </a:lvl1pPr>
          </a:lstStyle>
          <a:p>
            <a:r>
              <a:rPr lang="en-US" dirty="0"/>
              <a:t>Click to Add</a:t>
            </a:r>
            <a:br>
              <a:rPr lang="en-US" dirty="0"/>
            </a:br>
            <a:r>
              <a:rPr lang="en-US" dirty="0"/>
              <a:t>multi-Line Title</a:t>
            </a:r>
          </a:p>
        </p:txBody>
      </p:sp>
      <p:sp>
        <p:nvSpPr>
          <p:cNvPr id="3" name="Slide Number Placeholder">
            <a:extLst>
              <a:ext uri="{FF2B5EF4-FFF2-40B4-BE49-F238E27FC236}">
                <a16:creationId xmlns:a16="http://schemas.microsoft.com/office/drawing/2014/main" id="{C2D12F7D-5A80-4CB3-A519-0EC3099CAB83}"/>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977D698-96B1-4B1C-AC10-E28AA670736D}"/>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6379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p:cNvSpPr>
            <a:spLocks noGrp="1"/>
          </p:cNvSpPr>
          <p:nvPr>
            <p:ph type="body" sz="quarter" idx="14"/>
          </p:nvPr>
        </p:nvSpPr>
        <p:spPr>
          <a:xfrm>
            <a:off x="278732"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1417320"/>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F37736B1-D7A7-4407-BE85-C3B77D9DE3F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C2633DB1-4E58-49AF-9CC5-F4480459AEB7}"/>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638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icture and Caption, Left">
    <p:spTree>
      <p:nvGrpSpPr>
        <p:cNvPr id="1" name=""/>
        <p:cNvGrpSpPr/>
        <p:nvPr/>
      </p:nvGrpSpPr>
      <p:grpSpPr>
        <a:xfrm>
          <a:off x="0" y="0"/>
          <a:ext cx="0" cy="0"/>
          <a:chOff x="0" y="0"/>
          <a:chExt cx="0" cy="0"/>
        </a:xfrm>
      </p:grpSpPr>
      <p:sp>
        <p:nvSpPr>
          <p:cNvPr id="11" name="Picture Placeholder">
            <a:extLst>
              <a:ext uri="{FF2B5EF4-FFF2-40B4-BE49-F238E27FC236}">
                <a16:creationId xmlns:a16="http://schemas.microsoft.com/office/drawing/2014/main" id="{685C0DB9-A0DF-42B9-B705-83944EECB349}"/>
              </a:ext>
            </a:extLst>
          </p:cNvPr>
          <p:cNvSpPr>
            <a:spLocks noGrp="1"/>
          </p:cNvSpPr>
          <p:nvPr>
            <p:ph type="pic" sz="quarter" idx="15" hasCustomPrompt="1"/>
          </p:nvPr>
        </p:nvSpPr>
        <p:spPr>
          <a:xfrm>
            <a:off x="4076700" y="0"/>
            <a:ext cx="8115300" cy="6858000"/>
          </a:xfrm>
        </p:spPr>
        <p:txBody>
          <a:bodyPr anchor="ctr"/>
          <a:lstStyle>
            <a:lvl1pPr marL="0" indent="0" algn="ctr">
              <a:buNone/>
              <a:defRPr>
                <a:latin typeface="+mn-lt"/>
              </a:defRPr>
            </a:lvl1pPr>
          </a:lstStyle>
          <a:p>
            <a:r>
              <a:rPr lang="en-US" dirty="0"/>
              <a:t>Click to add edge-to-edge picture</a:t>
            </a:r>
          </a:p>
        </p:txBody>
      </p:sp>
      <p:sp>
        <p:nvSpPr>
          <p:cNvPr id="7" name="Text Placeholder"/>
          <p:cNvSpPr>
            <a:spLocks noGrp="1"/>
          </p:cNvSpPr>
          <p:nvPr>
            <p:ph type="body" sz="quarter" idx="14"/>
          </p:nvPr>
        </p:nvSpPr>
        <p:spPr>
          <a:xfrm>
            <a:off x="278731"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1417320"/>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8085FE46-B145-48DA-84CC-BEC7ABB0F6C2}"/>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62B249EC-9477-452C-91FB-A412BD37EFC8}"/>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635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1" name="Text Placeholder"/>
          <p:cNvSpPr>
            <a:spLocks noGrp="1"/>
          </p:cNvSpPr>
          <p:nvPr>
            <p:ph type="body" sz="half" idx="2" hasCustomPrompt="1"/>
          </p:nvPr>
        </p:nvSpPr>
        <p:spPr bwMode="ltGray">
          <a:xfrm>
            <a:off x="8526166" y="999674"/>
            <a:ext cx="3257847" cy="5096326"/>
          </a:xfrm>
          <a:noFill/>
          <a:ln w="57150">
            <a:solidFill>
              <a:srgbClr val="32DAC8"/>
            </a:solid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2" name="Content Placeholder">
            <a:extLst>
              <a:ext uri="{FF2B5EF4-FFF2-40B4-BE49-F238E27FC236}">
                <a16:creationId xmlns:a16="http://schemas.microsoft.com/office/drawing/2014/main" id="{269A3E8D-DCFB-4D37-86BB-56632B0912B1}"/>
              </a:ext>
            </a:extLst>
          </p:cNvPr>
          <p:cNvSpPr>
            <a:spLocks noGrp="1"/>
          </p:cNvSpPr>
          <p:nvPr>
            <p:ph sz="quarter" idx="18"/>
          </p:nvPr>
        </p:nvSpPr>
        <p:spPr>
          <a:xfrm>
            <a:off x="385100" y="995363"/>
            <a:ext cx="7844500"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37FCC12E-6D90-403E-80FA-0F7CB28A28D9}"/>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91E92FAC-B699-43F5-B87D-2D8B714080E4}"/>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C38747A7-25DE-48D8-8D31-0F3DF66ADF9A}"/>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8526166"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285743"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p:cNvSpPr>
            <a:spLocks noGrp="1"/>
          </p:cNvSpPr>
          <p:nvPr>
            <p:ph type="pic" sz="quarter" idx="18" hasCustomPrompt="1"/>
          </p:nvPr>
        </p:nvSpPr>
        <p:spPr>
          <a:xfrm>
            <a:off x="4313365"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a:xfrm>
            <a:off x="285743" y="391852"/>
            <a:ext cx="11498270" cy="401362"/>
          </a:xfr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6323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9" name="Content Placeholder">
            <a:extLst>
              <a:ext uri="{FF2B5EF4-FFF2-40B4-BE49-F238E27FC236}">
                <a16:creationId xmlns:a16="http://schemas.microsoft.com/office/drawing/2014/main" id="{184DB124-5DB1-4AD3-9276-D81D2209D170}"/>
              </a:ext>
            </a:extLst>
          </p:cNvPr>
          <p:cNvSpPr>
            <a:spLocks noGrp="1"/>
          </p:cNvSpPr>
          <p:nvPr>
            <p:ph sz="quarter" idx="22"/>
          </p:nvPr>
        </p:nvSpPr>
        <p:spPr>
          <a:xfrm>
            <a:off x="8515445" y="999540"/>
            <a:ext cx="3257847" cy="51005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4" name="Title">
            <a:extLst>
              <a:ext uri="{FF2B5EF4-FFF2-40B4-BE49-F238E27FC236}">
                <a16:creationId xmlns:a16="http://schemas.microsoft.com/office/drawing/2014/main" id="{4B1C1C31-7119-4D9E-8DED-87033B4B0713}"/>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6B8E13A3-BC15-450D-96D1-EB785D605BB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191AA25E-ECBD-44CD-9DE9-F058616E771E}"/>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6834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8" name="Text Placeholder 2"/>
          <p:cNvSpPr>
            <a:spLocks noGrp="1"/>
          </p:cNvSpPr>
          <p:nvPr>
            <p:ph type="body" sz="half" idx="19" hasCustomPrompt="1"/>
          </p:nvPr>
        </p:nvSpPr>
        <p:spPr bwMode="ltGray">
          <a:xfrm>
            <a:off x="6172895"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0" name="Picture Placeholder 2">
            <a:extLst>
              <a:ext uri="{FF2B5EF4-FFF2-40B4-BE49-F238E27FC236}">
                <a16:creationId xmlns:a16="http://schemas.microsoft.com/office/drawing/2014/main" id="{E11EEBA4-9351-4C42-9CB1-BC966ADFAF07}"/>
              </a:ext>
            </a:extLst>
          </p:cNvPr>
          <p:cNvSpPr>
            <a:spLocks noGrp="1"/>
          </p:cNvSpPr>
          <p:nvPr>
            <p:ph type="pic" sz="quarter" idx="23" hasCustomPrompt="1"/>
          </p:nvPr>
        </p:nvSpPr>
        <p:spPr>
          <a:xfrm>
            <a:off x="6172725" y="999540"/>
            <a:ext cx="5611288" cy="3803904"/>
          </a:xfrm>
        </p:spPr>
        <p:txBody>
          <a:bodyPr anchor="ctr"/>
          <a:lstStyle>
            <a:lvl1pPr marL="0" indent="0" algn="ctr">
              <a:buNone/>
              <a:defRPr>
                <a:latin typeface="+mn-lt"/>
              </a:defRPr>
            </a:lvl1pPr>
          </a:lstStyle>
          <a:p>
            <a:r>
              <a:rPr lang="en-US" dirty="0"/>
              <a:t>Click to add picture</a:t>
            </a:r>
          </a:p>
        </p:txBody>
      </p:sp>
      <p:sp>
        <p:nvSpPr>
          <p:cNvPr id="16" name="Text Placeholder 1"/>
          <p:cNvSpPr>
            <a:spLocks noGrp="1"/>
          </p:cNvSpPr>
          <p:nvPr>
            <p:ph type="body" sz="half" idx="2" hasCustomPrompt="1"/>
          </p:nvPr>
        </p:nvSpPr>
        <p:spPr bwMode="ltGray">
          <a:xfrm>
            <a:off x="381000"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7" name="Picture Placeholder 1"/>
          <p:cNvSpPr>
            <a:spLocks noGrp="1"/>
          </p:cNvSpPr>
          <p:nvPr>
            <p:ph type="pic" sz="quarter" idx="18" hasCustomPrompt="1"/>
          </p:nvPr>
        </p:nvSpPr>
        <p:spPr>
          <a:xfrm>
            <a:off x="381000" y="999540"/>
            <a:ext cx="5611288" cy="3803904"/>
          </a:xfrm>
        </p:spPr>
        <p:txBody>
          <a:bodyPr anchor="ctr"/>
          <a:lstStyle>
            <a:lvl1pPr marL="0" indent="0" algn="ctr">
              <a:buNone/>
              <a:defRPr>
                <a:latin typeface="+mn-lt"/>
              </a:defRPr>
            </a:lvl1pPr>
          </a:lstStyle>
          <a:p>
            <a:r>
              <a:rPr lang="en-US" dirty="0"/>
              <a:t>Click to add picture</a:t>
            </a:r>
          </a:p>
        </p:txBody>
      </p:sp>
      <p:sp>
        <p:nvSpPr>
          <p:cNvPr id="12"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0F79D366-784C-495D-8F64-93E8B37FC9D0}"/>
              </a:ext>
            </a:extLst>
          </p:cNvPr>
          <p:cNvSpPr>
            <a:spLocks noGrp="1"/>
          </p:cNvSpPr>
          <p:nvPr>
            <p:ph type="title"/>
          </p:nvPr>
        </p:nvSpPr>
        <p:spPr>
          <a:xfrm>
            <a:off x="285743" y="391852"/>
            <a:ext cx="11498270" cy="401362"/>
          </a:xfr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833220B8-73BB-42A1-AE6B-0898C72176B1}"/>
              </a:ext>
            </a:extLst>
          </p:cNvPr>
          <p:cNvSpPr>
            <a:spLocks noGrp="1"/>
          </p:cNvSpPr>
          <p:nvPr>
            <p:ph type="sldNum" sz="quarter" idx="22"/>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278F3E4F-3B9E-412C-A6C9-621D3C25AA9F}"/>
              </a:ext>
            </a:extLst>
          </p:cNvPr>
          <p:cNvSpPr>
            <a:spLocks noGrp="1"/>
          </p:cNvSpPr>
          <p:nvPr>
            <p:ph type="ftr" sz="quarter" idx="21"/>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6" name="Text Placeholder 3"/>
          <p:cNvSpPr>
            <a:spLocks noGrp="1"/>
          </p:cNvSpPr>
          <p:nvPr>
            <p:ph type="body" sz="half" idx="21" hasCustomPrompt="1"/>
          </p:nvPr>
        </p:nvSpPr>
        <p:spPr bwMode="ltGray">
          <a:xfrm>
            <a:off x="8105705"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7" name="Picture Placeholder 3"/>
          <p:cNvSpPr>
            <a:spLocks noGrp="1"/>
          </p:cNvSpPr>
          <p:nvPr>
            <p:ph type="pic" sz="quarter" idx="22" hasCustomPrompt="1"/>
          </p:nvPr>
        </p:nvSpPr>
        <p:spPr>
          <a:xfrm>
            <a:off x="8097009" y="999540"/>
            <a:ext cx="3678308" cy="3803904"/>
          </a:xfrm>
        </p:spPr>
        <p:txBody>
          <a:bodyPr anchor="ctr"/>
          <a:lstStyle>
            <a:lvl1pPr marL="0" indent="0" algn="ctr">
              <a:buNone/>
              <a:defRPr>
                <a:latin typeface="+mn-lt"/>
              </a:defRPr>
            </a:lvl1pPr>
          </a:lstStyle>
          <a:p>
            <a:r>
              <a:rPr lang="en-US" dirty="0"/>
              <a:t>Click to add picture</a:t>
            </a:r>
          </a:p>
        </p:txBody>
      </p:sp>
      <p:sp>
        <p:nvSpPr>
          <p:cNvPr id="24" name="Text Placeholder 2"/>
          <p:cNvSpPr>
            <a:spLocks noGrp="1"/>
          </p:cNvSpPr>
          <p:nvPr>
            <p:ph type="body" sz="half" idx="19" hasCustomPrompt="1"/>
          </p:nvPr>
        </p:nvSpPr>
        <p:spPr bwMode="ltGray">
          <a:xfrm>
            <a:off x="4239004"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5" name="Picture Placeholder 2"/>
          <p:cNvSpPr>
            <a:spLocks noGrp="1"/>
          </p:cNvSpPr>
          <p:nvPr>
            <p:ph type="pic" sz="quarter" idx="20" hasCustomPrompt="1"/>
          </p:nvPr>
        </p:nvSpPr>
        <p:spPr>
          <a:xfrm>
            <a:off x="4239004" y="999540"/>
            <a:ext cx="3678308" cy="3803904"/>
          </a:xfrm>
        </p:spPr>
        <p:txBody>
          <a:bodyPr anchor="ctr"/>
          <a:lstStyle>
            <a:lvl1pPr marL="0" indent="0" algn="ctr">
              <a:buNone/>
              <a:defRPr>
                <a:latin typeface="+mn-lt"/>
              </a:defRPr>
            </a:lvl1pPr>
          </a:lstStyle>
          <a:p>
            <a:r>
              <a:rPr lang="en-US" dirty="0"/>
              <a:t>Click to add picture</a:t>
            </a:r>
          </a:p>
        </p:txBody>
      </p:sp>
      <p:sp>
        <p:nvSpPr>
          <p:cNvPr id="18" name="Text Placeholder 1"/>
          <p:cNvSpPr>
            <a:spLocks noGrp="1"/>
          </p:cNvSpPr>
          <p:nvPr>
            <p:ph type="body" sz="half" idx="2" hasCustomPrompt="1"/>
          </p:nvPr>
        </p:nvSpPr>
        <p:spPr bwMode="ltGray">
          <a:xfrm>
            <a:off x="389696"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1"/>
          <p:cNvSpPr>
            <a:spLocks noGrp="1"/>
          </p:cNvSpPr>
          <p:nvPr>
            <p:ph type="pic" sz="quarter" idx="18" hasCustomPrompt="1"/>
          </p:nvPr>
        </p:nvSpPr>
        <p:spPr>
          <a:xfrm>
            <a:off x="381000" y="999540"/>
            <a:ext cx="3678308" cy="3803904"/>
          </a:xfrm>
        </p:spPr>
        <p:txBody>
          <a:bodyPr anchor="ctr"/>
          <a:lstStyle>
            <a:lvl1pPr marL="0" indent="0" algn="ctr">
              <a:buNone/>
              <a:defRPr>
                <a:latin typeface="+mn-lt"/>
              </a:defRPr>
            </a:lvl1pPr>
          </a:lstStyle>
          <a:p>
            <a:r>
              <a:rPr lang="en-US" dirty="0"/>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45BD124-6171-43C5-8405-25101FA6FBFB}"/>
              </a:ext>
            </a:extLst>
          </p:cNvPr>
          <p:cNvSpPr>
            <a:spLocks noGrp="1"/>
          </p:cNvSpPr>
          <p:nvPr>
            <p:ph type="body" sz="quarter" idx="26"/>
          </p:nvPr>
        </p:nvSpPr>
        <p:spPr>
          <a:xfrm>
            <a:off x="7994740"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20" name="Bar 3">
            <a:extLst>
              <a:ext uri="{FF2B5EF4-FFF2-40B4-BE49-F238E27FC236}">
                <a16:creationId xmlns:a16="http://schemas.microsoft.com/office/drawing/2014/main" id="{42FA215D-0B81-4E67-9714-4DF602504A3A}"/>
              </a:ext>
            </a:extLst>
          </p:cNvPr>
          <p:cNvSpPr/>
          <p:nvPr userDrawn="1"/>
        </p:nvSpPr>
        <p:spPr>
          <a:xfrm>
            <a:off x="8097009" y="4258726"/>
            <a:ext cx="36792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7" name="Picture Placeholder 3"/>
          <p:cNvSpPr>
            <a:spLocks noGrp="1"/>
          </p:cNvSpPr>
          <p:nvPr>
            <p:ph type="pic" sz="quarter" idx="22" hasCustomPrompt="1"/>
          </p:nvPr>
        </p:nvSpPr>
        <p:spPr>
          <a:xfrm>
            <a:off x="8097009" y="999540"/>
            <a:ext cx="3678308" cy="3132000"/>
          </a:xfrm>
        </p:spPr>
        <p:txBody>
          <a:bodyPr anchor="ctr"/>
          <a:lstStyle>
            <a:lvl1pPr marL="0" indent="0" algn="ctr">
              <a:buNone/>
              <a:defRPr>
                <a:latin typeface="+mn-lt"/>
              </a:defRPr>
            </a:lvl1pPr>
          </a:lstStyle>
          <a:p>
            <a:r>
              <a:rPr lang="en-US" dirty="0"/>
              <a:t>Click to add picture</a:t>
            </a:r>
          </a:p>
        </p:txBody>
      </p:sp>
      <p:sp>
        <p:nvSpPr>
          <p:cNvPr id="17" name="Bar 2">
            <a:extLst>
              <a:ext uri="{FF2B5EF4-FFF2-40B4-BE49-F238E27FC236}">
                <a16:creationId xmlns:a16="http://schemas.microsoft.com/office/drawing/2014/main" id="{0D8D023B-EF10-400C-BF2B-43E4924E8642}"/>
              </a:ext>
            </a:extLst>
          </p:cNvPr>
          <p:cNvSpPr/>
          <p:nvPr userDrawn="1"/>
        </p:nvSpPr>
        <p:spPr>
          <a:xfrm>
            <a:off x="4239004" y="4258726"/>
            <a:ext cx="36792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4136735"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25" name="Picture Placeholder 2"/>
          <p:cNvSpPr>
            <a:spLocks noGrp="1"/>
          </p:cNvSpPr>
          <p:nvPr>
            <p:ph type="pic" sz="quarter" idx="20" hasCustomPrompt="1"/>
          </p:nvPr>
        </p:nvSpPr>
        <p:spPr>
          <a:xfrm>
            <a:off x="4239004" y="999540"/>
            <a:ext cx="3678308" cy="3132000"/>
          </a:xfrm>
        </p:spPr>
        <p:txBody>
          <a:bodyPr anchor="ctr"/>
          <a:lstStyle>
            <a:lvl1pPr marL="0" indent="0" algn="ctr">
              <a:buNone/>
              <a:defRPr>
                <a:latin typeface="+mn-lt"/>
              </a:defRPr>
            </a:lvl1pPr>
          </a:lstStyle>
          <a:p>
            <a:r>
              <a:rPr lang="en-US" dirty="0"/>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36792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9" name="Picture Placeholder 1"/>
          <p:cNvSpPr>
            <a:spLocks noGrp="1"/>
          </p:cNvSpPr>
          <p:nvPr>
            <p:ph type="pic" sz="quarter" idx="18" hasCustomPrompt="1"/>
          </p:nvPr>
        </p:nvSpPr>
        <p:spPr>
          <a:xfrm>
            <a:off x="379447" y="999540"/>
            <a:ext cx="3678308" cy="3132000"/>
          </a:xfrm>
        </p:spPr>
        <p:txBody>
          <a:bodyPr anchor="ctr"/>
          <a:lstStyle>
            <a:lvl1pPr marL="0" indent="0" algn="ctr">
              <a:buNone/>
              <a:defRPr>
                <a:latin typeface="+mn-lt"/>
              </a:defRPr>
            </a:lvl1pPr>
          </a:lstStyle>
          <a:p>
            <a:r>
              <a:rPr lang="en-US" dirty="0"/>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05592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59513FE3-337B-42EA-8F5D-B1D6CDD0F4A0}"/>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05049E51-8DF9-4218-921D-C081999073EA}"/>
              </a:ext>
            </a:extLst>
          </p:cNvPr>
          <p:cNvSpPr>
            <a:spLocks noGrp="1"/>
          </p:cNvSpPr>
          <p:nvPr>
            <p:ph type="title"/>
          </p:nvPr>
        </p:nvSpPr>
        <p:spPr/>
        <p:txBody>
          <a:bodyPr/>
          <a:lstStyle/>
          <a:p>
            <a:r>
              <a:rPr lang="en-US"/>
              <a:t>Click to edit Master title style</a:t>
            </a:r>
            <a:endParaRPr lang="en-US" dirty="0"/>
          </a:p>
        </p:txBody>
      </p:sp>
      <p:sp>
        <p:nvSpPr>
          <p:cNvPr id="15" name="Text Placeholder 6">
            <a:extLst>
              <a:ext uri="{FF2B5EF4-FFF2-40B4-BE49-F238E27FC236}">
                <a16:creationId xmlns:a16="http://schemas.microsoft.com/office/drawing/2014/main" id="{BFAAB4F0-B0A9-4671-AB48-BA9B5FA97F98}"/>
              </a:ext>
            </a:extLst>
          </p:cNvPr>
          <p:cNvSpPr>
            <a:spLocks noGrp="1"/>
          </p:cNvSpPr>
          <p:nvPr>
            <p:ph type="body" sz="quarter" idx="17"/>
          </p:nvPr>
        </p:nvSpPr>
        <p:spPr>
          <a:xfrm>
            <a:off x="413999" y="5371526"/>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4" name="Text Placeholder 5">
            <a:extLst>
              <a:ext uri="{FF2B5EF4-FFF2-40B4-BE49-F238E27FC236}">
                <a16:creationId xmlns:a16="http://schemas.microsoft.com/office/drawing/2014/main" id="{D4849EE3-6EC2-479A-93E8-35E49B7D799D}"/>
              </a:ext>
            </a:extLst>
          </p:cNvPr>
          <p:cNvSpPr>
            <a:spLocks noGrp="1"/>
          </p:cNvSpPr>
          <p:nvPr>
            <p:ph type="body" sz="quarter" idx="16"/>
          </p:nvPr>
        </p:nvSpPr>
        <p:spPr>
          <a:xfrm>
            <a:off x="413999" y="4511467"/>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3" name="Text Placeholder 4">
            <a:extLst>
              <a:ext uri="{FF2B5EF4-FFF2-40B4-BE49-F238E27FC236}">
                <a16:creationId xmlns:a16="http://schemas.microsoft.com/office/drawing/2014/main" id="{44BC743F-9EA3-4934-A5D5-4DB56D605F91}"/>
              </a:ext>
            </a:extLst>
          </p:cNvPr>
          <p:cNvSpPr>
            <a:spLocks noGrp="1"/>
          </p:cNvSpPr>
          <p:nvPr>
            <p:ph type="body" sz="quarter" idx="15"/>
          </p:nvPr>
        </p:nvSpPr>
        <p:spPr>
          <a:xfrm>
            <a:off x="413999" y="3651406"/>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30BEDE27-A8C2-4066-B18C-F2AF9D0E869A}"/>
              </a:ext>
            </a:extLst>
          </p:cNvPr>
          <p:cNvSpPr>
            <a:spLocks noGrp="1"/>
          </p:cNvSpPr>
          <p:nvPr>
            <p:ph type="body" sz="quarter" idx="14"/>
          </p:nvPr>
        </p:nvSpPr>
        <p:spPr>
          <a:xfrm>
            <a:off x="413999" y="2791345"/>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1" name="Text Placeholder 2">
            <a:extLst>
              <a:ext uri="{FF2B5EF4-FFF2-40B4-BE49-F238E27FC236}">
                <a16:creationId xmlns:a16="http://schemas.microsoft.com/office/drawing/2014/main" id="{06A40CBC-5E5F-4C0D-B831-0B04ABB23E0E}"/>
              </a:ext>
            </a:extLst>
          </p:cNvPr>
          <p:cNvSpPr>
            <a:spLocks noGrp="1"/>
          </p:cNvSpPr>
          <p:nvPr>
            <p:ph type="body" sz="quarter" idx="13"/>
          </p:nvPr>
        </p:nvSpPr>
        <p:spPr>
          <a:xfrm>
            <a:off x="413999" y="1931284"/>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0" name="Text Placeholder 1">
            <a:extLst>
              <a:ext uri="{FF2B5EF4-FFF2-40B4-BE49-F238E27FC236}">
                <a16:creationId xmlns:a16="http://schemas.microsoft.com/office/drawing/2014/main" id="{6C56A94C-CC87-4EFE-A931-1D7270A84237}"/>
              </a:ext>
            </a:extLst>
          </p:cNvPr>
          <p:cNvSpPr>
            <a:spLocks noGrp="1"/>
          </p:cNvSpPr>
          <p:nvPr>
            <p:ph type="body" sz="quarter" idx="12"/>
          </p:nvPr>
        </p:nvSpPr>
        <p:spPr>
          <a:xfrm>
            <a:off x="413999" y="1071223"/>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6E8F2DF7-9AD5-47AF-92C4-F9011D8150E2}"/>
              </a:ext>
            </a:extLst>
          </p:cNvPr>
          <p:cNvSpPr>
            <a:spLocks noGrp="1"/>
          </p:cNvSpPr>
          <p:nvPr>
            <p:ph type="sldNum" sz="quarter" idx="10"/>
          </p:nvPr>
        </p:nvSpPr>
        <p:spPr/>
        <p:txBody>
          <a:bodyPr/>
          <a:lstStyle/>
          <a:p>
            <a:pPr defTabSz="1088421"/>
            <a:fld id="{104FC826-72BB-4AF1-BA01-A94F7396A7DC}" type="slidenum">
              <a:rPr lang="en-US" smtClean="0"/>
              <a:pPr defTabSz="1088421"/>
              <a:t>‹#›</a:t>
            </a:fld>
            <a:endParaRPr lang="en-US" dirty="0"/>
          </a:p>
        </p:txBody>
      </p:sp>
      <p:sp>
        <p:nvSpPr>
          <p:cNvPr id="4" name="Footer Placeholder">
            <a:extLst>
              <a:ext uri="{FF2B5EF4-FFF2-40B4-BE49-F238E27FC236}">
                <a16:creationId xmlns:a16="http://schemas.microsoft.com/office/drawing/2014/main" id="{763A2EDB-3F77-406C-9116-E786D4D6A658}"/>
              </a:ext>
            </a:extLst>
          </p:cNvPr>
          <p:cNvSpPr>
            <a:spLocks noGrp="1"/>
          </p:cNvSpPr>
          <p:nvPr>
            <p:ph type="ftr" sz="quarter" idx="11"/>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0584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6096001" y="4310712"/>
            <a:ext cx="5688012"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7" name="Bar 2">
            <a:extLst>
              <a:ext uri="{FF2B5EF4-FFF2-40B4-BE49-F238E27FC236}">
                <a16:creationId xmlns:a16="http://schemas.microsoft.com/office/drawing/2014/main" id="{0D8D023B-EF10-400C-BF2B-43E4924E8642}"/>
              </a:ext>
            </a:extLst>
          </p:cNvPr>
          <p:cNvSpPr/>
          <p:nvPr userDrawn="1"/>
        </p:nvSpPr>
        <p:spPr>
          <a:xfrm>
            <a:off x="6222013" y="4258726"/>
            <a:ext cx="556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8" name="Picture Placeholder 2">
            <a:extLst>
              <a:ext uri="{FF2B5EF4-FFF2-40B4-BE49-F238E27FC236}">
                <a16:creationId xmlns:a16="http://schemas.microsoft.com/office/drawing/2014/main" id="{BFE93BF0-E1B7-4E00-B095-E182346B5D7F}"/>
              </a:ext>
            </a:extLst>
          </p:cNvPr>
          <p:cNvSpPr>
            <a:spLocks noGrp="1"/>
          </p:cNvSpPr>
          <p:nvPr>
            <p:ph type="pic" sz="quarter" idx="20" hasCustomPrompt="1"/>
          </p:nvPr>
        </p:nvSpPr>
        <p:spPr>
          <a:xfrm>
            <a:off x="6222013" y="985963"/>
            <a:ext cx="5562000" cy="3132000"/>
          </a:xfrm>
        </p:spPr>
        <p:txBody>
          <a:bodyPr anchor="ctr"/>
          <a:lstStyle>
            <a:lvl1pPr marL="0" indent="0" algn="ctr">
              <a:buNone/>
              <a:defRPr>
                <a:latin typeface="+mn-lt"/>
              </a:defRPr>
            </a:lvl1pPr>
          </a:lstStyle>
          <a:p>
            <a:r>
              <a:rPr lang="en-US" dirty="0"/>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5661163"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556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1" name="Picture Placeholder 1">
            <a:extLst>
              <a:ext uri="{FF2B5EF4-FFF2-40B4-BE49-F238E27FC236}">
                <a16:creationId xmlns:a16="http://schemas.microsoft.com/office/drawing/2014/main" id="{D48EE7C4-611A-445E-A636-05C3A89474E9}"/>
              </a:ext>
            </a:extLst>
          </p:cNvPr>
          <p:cNvSpPr>
            <a:spLocks noGrp="1"/>
          </p:cNvSpPr>
          <p:nvPr>
            <p:ph type="pic" sz="quarter" idx="18" hasCustomPrompt="1"/>
          </p:nvPr>
        </p:nvSpPr>
        <p:spPr>
          <a:xfrm>
            <a:off x="381000" y="999540"/>
            <a:ext cx="5562600" cy="3132000"/>
          </a:xfrm>
        </p:spPr>
        <p:txBody>
          <a:bodyPr anchor="ctr"/>
          <a:lstStyle>
            <a:lvl1pPr marL="0" indent="0" algn="ctr">
              <a:buNone/>
              <a:defRPr>
                <a:latin typeface="+mn-lt"/>
              </a:defRPr>
            </a:lvl1pPr>
          </a:lstStyle>
          <a:p>
            <a:r>
              <a:rPr lang="en-US" dirty="0"/>
              <a:t>Click to add picture</a:t>
            </a:r>
          </a:p>
        </p:txBody>
      </p:sp>
    </p:spTree>
    <p:extLst>
      <p:ext uri="{BB962C8B-B14F-4D97-AF65-F5344CB8AC3E}">
        <p14:creationId xmlns:p14="http://schemas.microsoft.com/office/powerpoint/2010/main" val="12418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dge-To-Edge Picture">
    <p:spTree>
      <p:nvGrpSpPr>
        <p:cNvPr id="1" name=""/>
        <p:cNvGrpSpPr/>
        <p:nvPr/>
      </p:nvGrpSpPr>
      <p:grpSpPr>
        <a:xfrm>
          <a:off x="0" y="0"/>
          <a:ext cx="0" cy="0"/>
          <a:chOff x="0" y="0"/>
          <a:chExt cx="0" cy="0"/>
        </a:xfrm>
      </p:grpSpPr>
      <p:sp>
        <p:nvSpPr>
          <p:cNvPr id="15" name="Picture Placeholder"/>
          <p:cNvSpPr>
            <a:spLocks noGrp="1"/>
          </p:cNvSpPr>
          <p:nvPr>
            <p:ph type="pic" sz="quarter" idx="18" hasCustomPrompt="1"/>
          </p:nvPr>
        </p:nvSpPr>
        <p:spPr>
          <a:xfrm>
            <a:off x="0" y="0"/>
            <a:ext cx="12192000" cy="6858000"/>
          </a:xfrm>
          <a:ln>
            <a:noFill/>
            <a:miter lim="800000"/>
          </a:ln>
        </p:spPr>
        <p:txBody>
          <a:bodyPr anchor="ctr"/>
          <a:lstStyle>
            <a:lvl1pPr marL="0" indent="0" algn="ctr">
              <a:buNone/>
              <a:defRPr>
                <a:latin typeface="+mn-lt"/>
              </a:defRPr>
            </a:lvl1pPr>
          </a:lstStyle>
          <a:p>
            <a:r>
              <a:rPr lang="en-US" dirty="0"/>
              <a:t>Click to add picture</a:t>
            </a:r>
          </a:p>
        </p:txBody>
      </p:sp>
    </p:spTree>
    <p:extLst>
      <p:ext uri="{BB962C8B-B14F-4D97-AF65-F5344CB8AC3E}">
        <p14:creationId xmlns:p14="http://schemas.microsoft.com/office/powerpoint/2010/main" val="49170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ype As Art, Single Line">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ctr">
              <a:lnSpc>
                <a:spcPct val="75000"/>
              </a:lnSpc>
              <a:defRPr sz="17000">
                <a:blipFill dpi="0" rotWithShape="1">
                  <a:blip r:embed="rId2"/>
                  <a:srcRect/>
                  <a:stretch>
                    <a:fillRect/>
                  </a:stretch>
                </a:blipFill>
              </a:defRPr>
            </a:lvl1pPr>
          </a:lstStyle>
          <a:p>
            <a:r>
              <a:rPr lang="en-US" dirty="0"/>
              <a:t>Single line</a:t>
            </a:r>
          </a:p>
        </p:txBody>
      </p:sp>
    </p:spTree>
    <p:extLst>
      <p:ext uri="{BB962C8B-B14F-4D97-AF65-F5344CB8AC3E}">
        <p14:creationId xmlns:p14="http://schemas.microsoft.com/office/powerpoint/2010/main" val="1607677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ype As Art, Multiple Lines">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l">
              <a:lnSpc>
                <a:spcPct val="65000"/>
              </a:lnSpc>
              <a:defRPr sz="12500">
                <a:blipFill dpi="0" rotWithShape="1">
                  <a:blip r:embed="rId2"/>
                  <a:srcRect/>
                  <a:stretch>
                    <a:fillRect/>
                  </a:stretch>
                </a:blipFill>
              </a:defRPr>
            </a:lvl1pPr>
          </a:lstStyle>
          <a:p>
            <a:r>
              <a:rPr lang="en-US" dirty="0"/>
              <a:t>Multiple </a:t>
            </a:r>
            <a:br>
              <a:rPr lang="en-US" dirty="0"/>
            </a:br>
            <a:r>
              <a:rPr lang="en-US" dirty="0"/>
              <a:t>lines </a:t>
            </a:r>
          </a:p>
        </p:txBody>
      </p:sp>
    </p:spTree>
    <p:extLst>
      <p:ext uri="{BB962C8B-B14F-4D97-AF65-F5344CB8AC3E}">
        <p14:creationId xmlns:p14="http://schemas.microsoft.com/office/powerpoint/2010/main" val="4239520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4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24814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Text Placeholder">
            <a:extLst>
              <a:ext uri="{FF2B5EF4-FFF2-40B4-BE49-F238E27FC236}">
                <a16:creationId xmlns:a16="http://schemas.microsoft.com/office/drawing/2014/main" id="{6BDD934D-C46A-42E7-82F9-E43F9A3604D0}"/>
              </a:ext>
            </a:extLst>
          </p:cNvPr>
          <p:cNvSpPr>
            <a:spLocks noGrp="1"/>
          </p:cNvSpPr>
          <p:nvPr>
            <p:ph type="body" sz="quarter" idx="13" hasCustomPrompt="1"/>
          </p:nvPr>
        </p:nvSpPr>
        <p:spPr>
          <a:xfrm>
            <a:off x="293442" y="3528820"/>
            <a:ext cx="11517557" cy="2055116"/>
          </a:xfrm>
        </p:spPr>
        <p:txBody>
          <a:bodyPr>
            <a:noAutofit/>
          </a:bodyPr>
          <a:lstStyle>
            <a:lvl1pPr marL="0" indent="0">
              <a:spcBef>
                <a:spcPts val="0"/>
              </a:spcBef>
              <a:buNone/>
              <a:defRPr sz="22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p>
        </p:txBody>
      </p:sp>
      <p:sp>
        <p:nvSpPr>
          <p:cNvPr id="16" name="Bar">
            <a:extLst>
              <a:ext uri="{FF2B5EF4-FFF2-40B4-BE49-F238E27FC236}">
                <a16:creationId xmlns:a16="http://schemas.microsoft.com/office/drawing/2014/main" id="{62127D76-909D-4C18-BB52-4DDB379ACAE3}"/>
              </a:ext>
            </a:extLst>
          </p:cNvPr>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2" name="Title">
            <a:extLst>
              <a:ext uri="{FF2B5EF4-FFF2-40B4-BE49-F238E27FC236}">
                <a16:creationId xmlns:a16="http://schemas.microsoft.com/office/drawing/2014/main" id="{B56764AC-9C6B-4C1D-BE2B-C4E8A087CA75}"/>
              </a:ext>
            </a:extLst>
          </p:cNvPr>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13" name="Footer Placeholder">
            <a:extLst>
              <a:ext uri="{FF2B5EF4-FFF2-40B4-BE49-F238E27FC236}">
                <a16:creationId xmlns:a16="http://schemas.microsoft.com/office/drawing/2014/main" id="{B08835D9-51EC-4CAD-A07F-93C2FF4161B9}"/>
              </a:ext>
            </a:extLst>
          </p:cNvPr>
          <p:cNvSpPr>
            <a:spLocks noGrp="1"/>
          </p:cNvSpPr>
          <p:nvPr>
            <p:ph type="ftr" sz="quarter" idx="3"/>
          </p:nvPr>
        </p:nvSpPr>
        <p:spPr>
          <a:xfrm>
            <a:off x="4374720" y="5923546"/>
            <a:ext cx="7481160" cy="411581"/>
          </a:xfrm>
          <a:prstGeom prst="rect">
            <a:avLst/>
          </a:prstGeom>
        </p:spPr>
        <p:txBody>
          <a:bodyPr vert="horz" lIns="90000" tIns="0" rIns="90000" bIns="0" rtlCol="0" anchor="b"/>
          <a:lstStyle>
            <a:lvl1pPr algn="r">
              <a:lnSpc>
                <a:spcPct val="90000"/>
              </a:lnSpc>
              <a:defRPr sz="1200" cap="none" baseline="0">
                <a:solidFill>
                  <a:schemeClr val="tx1"/>
                </a:solidFill>
                <a:latin typeface="+mn-lt"/>
              </a:defRPr>
            </a:lvl1pPr>
          </a:lstStyle>
          <a:p>
            <a:r>
              <a:rPr lang="en-US"/>
              <a:t>Confidential | Authorized HPE partner use only</a:t>
            </a:r>
            <a:endParaRPr lang="en-US" dirty="0"/>
          </a:p>
        </p:txBody>
      </p:sp>
      <p:sp>
        <p:nvSpPr>
          <p:cNvPr id="7" name="TextBox 6">
            <a:extLst>
              <a:ext uri="{FF2B5EF4-FFF2-40B4-BE49-F238E27FC236}">
                <a16:creationId xmlns:a16="http://schemas.microsoft.com/office/drawing/2014/main" id="{8A720469-4E8E-4F55-96D3-10560B47177B}"/>
              </a:ext>
            </a:extLst>
          </p:cNvPr>
          <p:cNvSpPr txBox="1"/>
          <p:nvPr userDrawn="1"/>
        </p:nvSpPr>
        <p:spPr>
          <a:xfrm>
            <a:off x="8115300" y="6335127"/>
            <a:ext cx="3740580" cy="276999"/>
          </a:xfrm>
          <a:prstGeom prst="rect">
            <a:avLst/>
          </a:prstGeom>
          <a:noFill/>
          <a:ln w="57150">
            <a:noFill/>
            <a:miter lim="800000"/>
          </a:ln>
        </p:spPr>
        <p:txBody>
          <a:bodyPr wrap="square">
            <a:spAutoFit/>
          </a:bodyPr>
          <a:lstStyle/>
          <a:p>
            <a:pPr algn="r"/>
            <a:r>
              <a:rPr lang="en-US" sz="1200" dirty="0">
                <a:effectLst/>
                <a:latin typeface="+mj-lt"/>
                <a:ea typeface="Times New Roman" panose="02020603050405020304" pitchFamily="18" charset="0"/>
                <a:cs typeface="Times New Roman" panose="02020603050405020304" pitchFamily="18" charset="0"/>
              </a:rPr>
              <a:t>© </a:t>
            </a:r>
            <a:fld id="{DA3777BF-A1C6-4F92-A9EA-7320C98A4638}" type="datetimeyyyy">
              <a:rPr lang="en-US" sz="1200" smtClean="0">
                <a:effectLst/>
                <a:latin typeface="+mj-lt"/>
                <a:ea typeface="Times New Roman" panose="02020603050405020304" pitchFamily="18" charset="0"/>
                <a:cs typeface="Times New Roman" panose="02020603050405020304" pitchFamily="18" charset="0"/>
              </a:rPr>
              <a:pPr algn="r"/>
              <a:t>2022</a:t>
            </a:fld>
            <a:r>
              <a:rPr lang="en-US" sz="1200" dirty="0">
                <a:effectLst/>
                <a:latin typeface="+mj-lt"/>
                <a:ea typeface="Times New Roman" panose="02020603050405020304" pitchFamily="18" charset="0"/>
                <a:cs typeface="Times New Roman" panose="02020603050405020304" pitchFamily="18" charset="0"/>
              </a:rPr>
              <a:t> Hewlett Packard Enterprise Development LP</a:t>
            </a:r>
          </a:p>
        </p:txBody>
      </p:sp>
    </p:spTree>
    <p:extLst>
      <p:ext uri="{BB962C8B-B14F-4D97-AF65-F5344CB8AC3E}">
        <p14:creationId xmlns:p14="http://schemas.microsoft.com/office/powerpoint/2010/main" val="37456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ection" hidden="1"/>
          <p:cNvGrpSpPr/>
          <p:nvPr userDrawn="1"/>
        </p:nvGrpSpPr>
        <p:grpSpPr>
          <a:xfrm>
            <a:off x="385100" y="2085631"/>
            <a:ext cx="8657275" cy="369332"/>
            <a:chOff x="1797664" y="2085631"/>
            <a:chExt cx="8657274" cy="369332"/>
          </a:xfrm>
        </p:grpSpPr>
        <p:sp>
          <p:nvSpPr>
            <p:cNvPr id="20" name="Textbox"/>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US" sz="1400" dirty="0">
                  <a:solidFill>
                    <a:schemeClr val="tx1"/>
                  </a:solidFill>
                </a:rPr>
                <a:t>&lt;TEXT&gt;</a:t>
              </a:r>
            </a:p>
          </p:txBody>
        </p:sp>
        <p:sp>
          <p:nvSpPr>
            <p:cNvPr id="21" name="Textbox"/>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dirty="0">
                  <a:solidFill>
                    <a:schemeClr val="tx1"/>
                  </a:solidFill>
                </a:rPr>
                <a:t>&lt;N&gt;</a:t>
              </a:r>
            </a:p>
          </p:txBody>
        </p:sp>
        <p:sp>
          <p:nvSpPr>
            <p:cNvPr id="22" name="Textbox"/>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dirty="0">
                  <a:solidFill>
                    <a:schemeClr val="tx1"/>
                  </a:solidFill>
                </a:rPr>
                <a:t>&lt;P&gt;</a:t>
              </a:r>
            </a:p>
          </p:txBody>
        </p:sp>
        <p:sp>
          <p:nvSpPr>
            <p:cNvPr id="24" name="Textbox"/>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dirty="0">
                  <a:solidFill>
                    <a:schemeClr val="tx1"/>
                  </a:solidFill>
                </a:rPr>
                <a:t>&lt;TIMESLOT&gt;</a:t>
              </a:r>
            </a:p>
          </p:txBody>
        </p:sp>
        <p:sp>
          <p:nvSpPr>
            <p:cNvPr id="28" name="Textbox"/>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dirty="0">
                  <a:solidFill>
                    <a:schemeClr val="tx1"/>
                  </a:solidFill>
                </a:rPr>
                <a:t>&lt;RESPONSIBLE&gt;</a:t>
              </a:r>
            </a:p>
          </p:txBody>
        </p:sp>
        <p:sp>
          <p:nvSpPr>
            <p:cNvPr id="29" name="Textbox"/>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dirty="0">
                  <a:solidFill>
                    <a:schemeClr val="tx1"/>
                  </a:solidFill>
                </a:rPr>
                <a:t>&lt;DURATION&gt;</a:t>
              </a:r>
            </a:p>
          </p:txBody>
        </p:sp>
      </p:grpSp>
      <p:grpSp>
        <p:nvGrpSpPr>
          <p:cNvPr id="4" name="SP Agenda Section Highlight" hidden="1"/>
          <p:cNvGrpSpPr>
            <a:grpSpLocks/>
          </p:cNvGrpSpPr>
          <p:nvPr userDrawn="1"/>
        </p:nvGrpSpPr>
        <p:grpSpPr>
          <a:xfrm>
            <a:off x="385100" y="2616963"/>
            <a:ext cx="8657274" cy="369332"/>
            <a:chOff x="1797664" y="2616963"/>
            <a:chExt cx="8657274" cy="369332"/>
          </a:xfrm>
          <a:solidFill>
            <a:schemeClr val="accent1">
              <a:lumMod val="60000"/>
              <a:lumOff val="40000"/>
            </a:schemeClr>
          </a:solidFill>
        </p:grpSpPr>
        <p:sp>
          <p:nvSpPr>
            <p:cNvPr id="32" name="Textbox"/>
            <p:cNvSpPr txBox="1">
              <a:spLocks/>
            </p:cNvSpPr>
            <p:nvPr userDrawn="1"/>
          </p:nvSpPr>
          <p:spPr>
            <a:xfrm>
              <a:off x="2267220" y="2616963"/>
              <a:ext cx="3843347" cy="369332"/>
            </a:xfrm>
            <a:prstGeom prst="rect">
              <a:avLst/>
            </a:prstGeom>
            <a:noFill/>
          </p:spPr>
          <p:txBody>
            <a:bodyPr wrap="square" rtlCol="0" anchor="ctr">
              <a:normAutofit/>
            </a:bodyPr>
            <a:lstStyle/>
            <a:p>
              <a:pPr defTabSz="9334267">
                <a:tabLst>
                  <a:tab pos="9512062" algn="l"/>
                </a:tabLst>
              </a:pPr>
              <a:r>
                <a:rPr lang="en-US" sz="1400" b="1" dirty="0">
                  <a:solidFill>
                    <a:schemeClr val="tx1"/>
                  </a:solidFill>
                </a:rPr>
                <a:t>&lt;TEXT&gt;</a:t>
              </a:r>
            </a:p>
          </p:txBody>
        </p:sp>
        <p:sp>
          <p:nvSpPr>
            <p:cNvPr id="33" name="Textbox"/>
            <p:cNvSpPr txBox="1">
              <a:spLocks/>
            </p:cNvSpPr>
            <p:nvPr userDrawn="1"/>
          </p:nvSpPr>
          <p:spPr>
            <a:xfrm>
              <a:off x="1797664" y="2616963"/>
              <a:ext cx="379556" cy="369332"/>
            </a:xfrm>
            <a:prstGeom prst="rect">
              <a:avLst/>
            </a:prstGeom>
            <a:noFill/>
          </p:spPr>
          <p:txBody>
            <a:bodyPr wrap="none" rtlCol="0" anchor="ctr">
              <a:noAutofit/>
            </a:bodyPr>
            <a:lstStyle/>
            <a:p>
              <a:pPr algn="ctr"/>
              <a:r>
                <a:rPr lang="en-US" sz="1400" b="1" dirty="0">
                  <a:solidFill>
                    <a:schemeClr val="tx1"/>
                  </a:solidFill>
                </a:rPr>
                <a:t>&lt;N&gt;</a:t>
              </a:r>
            </a:p>
          </p:txBody>
        </p:sp>
        <p:sp>
          <p:nvSpPr>
            <p:cNvPr id="34" name="Textbox"/>
            <p:cNvSpPr txBox="1">
              <a:spLocks/>
            </p:cNvSpPr>
            <p:nvPr userDrawn="1"/>
          </p:nvSpPr>
          <p:spPr>
            <a:xfrm>
              <a:off x="9817944" y="2616963"/>
              <a:ext cx="636994" cy="369332"/>
            </a:xfrm>
            <a:prstGeom prst="rect">
              <a:avLst/>
            </a:prstGeom>
            <a:noFill/>
          </p:spPr>
          <p:txBody>
            <a:bodyPr wrap="none" rtlCol="0" anchor="ctr">
              <a:noAutofit/>
            </a:bodyPr>
            <a:lstStyle/>
            <a:p>
              <a:pPr algn="r"/>
              <a:r>
                <a:rPr lang="en-US" sz="1400" b="1" dirty="0">
                  <a:solidFill>
                    <a:schemeClr val="tx1"/>
                  </a:solidFill>
                </a:rPr>
                <a:t>&lt;P&gt;</a:t>
              </a:r>
            </a:p>
          </p:txBody>
        </p:sp>
        <p:sp>
          <p:nvSpPr>
            <p:cNvPr id="35" name="Textbox"/>
            <p:cNvSpPr txBox="1">
              <a:spLocks/>
            </p:cNvSpPr>
            <p:nvPr userDrawn="1"/>
          </p:nvSpPr>
          <p:spPr>
            <a:xfrm>
              <a:off x="7696160" y="2616963"/>
              <a:ext cx="1257061" cy="369332"/>
            </a:xfrm>
            <a:prstGeom prst="rect">
              <a:avLst/>
            </a:prstGeom>
            <a:noFill/>
          </p:spPr>
          <p:txBody>
            <a:bodyPr wrap="none" rtlCol="0" anchor="ctr">
              <a:noAutofit/>
            </a:bodyPr>
            <a:lstStyle/>
            <a:p>
              <a:pPr algn="l"/>
              <a:r>
                <a:rPr lang="en-US" sz="1400" b="1" dirty="0">
                  <a:solidFill>
                    <a:schemeClr val="tx1"/>
                  </a:solidFill>
                </a:rPr>
                <a:t>&lt;TIMESLOT&gt;</a:t>
              </a:r>
            </a:p>
          </p:txBody>
        </p:sp>
        <p:sp>
          <p:nvSpPr>
            <p:cNvPr id="36" name="Textbox"/>
            <p:cNvSpPr txBox="1">
              <a:spLocks/>
            </p:cNvSpPr>
            <p:nvPr userDrawn="1"/>
          </p:nvSpPr>
          <p:spPr>
            <a:xfrm>
              <a:off x="6209330" y="2616963"/>
              <a:ext cx="1388067" cy="369332"/>
            </a:xfrm>
            <a:prstGeom prst="rect">
              <a:avLst/>
            </a:prstGeom>
            <a:noFill/>
          </p:spPr>
          <p:txBody>
            <a:bodyPr wrap="none" rtlCol="0" anchor="ctr">
              <a:noAutofit/>
            </a:bodyPr>
            <a:lstStyle/>
            <a:p>
              <a:pPr algn="l"/>
              <a:r>
                <a:rPr lang="en-US" sz="1400" b="1" dirty="0">
                  <a:solidFill>
                    <a:schemeClr val="tx1"/>
                  </a:solidFill>
                </a:rPr>
                <a:t>&lt;RESPONSIBLE&gt;</a:t>
              </a:r>
            </a:p>
          </p:txBody>
        </p:sp>
        <p:sp>
          <p:nvSpPr>
            <p:cNvPr id="37" name="Textbox"/>
            <p:cNvSpPr txBox="1">
              <a:spLocks/>
            </p:cNvSpPr>
            <p:nvPr userDrawn="1"/>
          </p:nvSpPr>
          <p:spPr>
            <a:xfrm>
              <a:off x="9043221" y="2616963"/>
              <a:ext cx="684723" cy="369332"/>
            </a:xfrm>
            <a:prstGeom prst="rect">
              <a:avLst/>
            </a:prstGeom>
            <a:noFill/>
          </p:spPr>
          <p:txBody>
            <a:bodyPr wrap="none" rtlCol="0" anchor="ctr">
              <a:noAutofit/>
            </a:bodyPr>
            <a:lstStyle/>
            <a:p>
              <a:pPr algn="l"/>
              <a:r>
                <a:rPr lang="en-US" sz="1400" b="1" dirty="0">
                  <a:solidFill>
                    <a:schemeClr val="tx1"/>
                  </a:solidFill>
                </a:rPr>
                <a:t>&lt;DURATION&gt;</a:t>
              </a:r>
            </a:p>
          </p:txBody>
        </p:sp>
      </p:grpSp>
      <p:grpSp>
        <p:nvGrpSpPr>
          <p:cNvPr id="8" name="SP Agenda Subsection" hidden="1"/>
          <p:cNvGrpSpPr>
            <a:grpSpLocks/>
          </p:cNvGrpSpPr>
          <p:nvPr userDrawn="1"/>
        </p:nvGrpSpPr>
        <p:grpSpPr>
          <a:xfrm>
            <a:off x="853239" y="3148295"/>
            <a:ext cx="8189135" cy="369332"/>
            <a:chOff x="2265804" y="3155687"/>
            <a:chExt cx="8189134" cy="369332"/>
          </a:xfrm>
        </p:grpSpPr>
        <p:sp>
          <p:nvSpPr>
            <p:cNvPr id="39" name="Textbox"/>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US" sz="1400" dirty="0">
                  <a:solidFill>
                    <a:schemeClr val="tx1"/>
                  </a:solidFill>
                </a:rPr>
                <a:t>&lt;TEXT&gt;</a:t>
              </a:r>
            </a:p>
          </p:txBody>
        </p:sp>
        <p:sp>
          <p:nvSpPr>
            <p:cNvPr id="40" name="Textbox"/>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dirty="0">
                  <a:solidFill>
                    <a:schemeClr val="tx1"/>
                  </a:solidFill>
                </a:rPr>
                <a:t>&lt;N&gt;</a:t>
              </a:r>
            </a:p>
          </p:txBody>
        </p:sp>
        <p:sp>
          <p:nvSpPr>
            <p:cNvPr id="41" name="Textbox"/>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dirty="0">
                  <a:solidFill>
                    <a:schemeClr val="tx1"/>
                  </a:solidFill>
                </a:rPr>
                <a:t>&lt;P&gt;</a:t>
              </a:r>
            </a:p>
          </p:txBody>
        </p:sp>
        <p:sp>
          <p:nvSpPr>
            <p:cNvPr id="42" name="Textbox"/>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dirty="0">
                  <a:solidFill>
                    <a:schemeClr val="tx1"/>
                  </a:solidFill>
                </a:rPr>
                <a:t>&lt;TIMESLOT&gt;</a:t>
              </a:r>
            </a:p>
          </p:txBody>
        </p:sp>
        <p:sp>
          <p:nvSpPr>
            <p:cNvPr id="43" name="Textbox"/>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dirty="0">
                  <a:solidFill>
                    <a:schemeClr val="tx1"/>
                  </a:solidFill>
                </a:rPr>
                <a:t>&lt;RESPONSIBLE&gt;</a:t>
              </a:r>
            </a:p>
          </p:txBody>
        </p:sp>
        <p:sp>
          <p:nvSpPr>
            <p:cNvPr id="44" name="Textbox"/>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dirty="0">
                  <a:solidFill>
                    <a:schemeClr val="tx1"/>
                  </a:solidFill>
                </a:rPr>
                <a:t>&lt;DURATION&gt;</a:t>
              </a:r>
            </a:p>
          </p:txBody>
        </p:sp>
      </p:grpSp>
      <p:grpSp>
        <p:nvGrpSpPr>
          <p:cNvPr id="9" name="SP Agenda Subsection Highlight" hidden="1"/>
          <p:cNvGrpSpPr>
            <a:grpSpLocks/>
          </p:cNvGrpSpPr>
          <p:nvPr userDrawn="1"/>
        </p:nvGrpSpPr>
        <p:grpSpPr>
          <a:xfrm>
            <a:off x="853240" y="3679627"/>
            <a:ext cx="8189134" cy="369332"/>
            <a:chOff x="2265804" y="3694411"/>
            <a:chExt cx="8189134" cy="369332"/>
          </a:xfrm>
          <a:solidFill>
            <a:schemeClr val="accent1">
              <a:lumMod val="60000"/>
              <a:lumOff val="40000"/>
            </a:schemeClr>
          </a:solidFill>
        </p:grpSpPr>
        <p:sp>
          <p:nvSpPr>
            <p:cNvPr id="46" name="Textbox"/>
            <p:cNvSpPr txBox="1">
              <a:spLocks/>
            </p:cNvSpPr>
            <p:nvPr userDrawn="1"/>
          </p:nvSpPr>
          <p:spPr>
            <a:xfrm>
              <a:off x="2744123" y="3694411"/>
              <a:ext cx="3366444" cy="369332"/>
            </a:xfrm>
            <a:prstGeom prst="rect">
              <a:avLst/>
            </a:prstGeom>
            <a:noFill/>
          </p:spPr>
          <p:txBody>
            <a:bodyPr wrap="square" rtlCol="0" anchor="ctr">
              <a:normAutofit/>
            </a:bodyPr>
            <a:lstStyle/>
            <a:p>
              <a:pPr defTabSz="9334267">
                <a:tabLst>
                  <a:tab pos="9512062" algn="l"/>
                </a:tabLst>
              </a:pPr>
              <a:r>
                <a:rPr lang="en-US" sz="1400" b="1" dirty="0">
                  <a:solidFill>
                    <a:schemeClr val="tx1"/>
                  </a:solidFill>
                </a:rPr>
                <a:t>&lt;TEXT&gt;</a:t>
              </a:r>
            </a:p>
          </p:txBody>
        </p:sp>
        <p:sp>
          <p:nvSpPr>
            <p:cNvPr id="47" name="Textbox"/>
            <p:cNvSpPr txBox="1">
              <a:spLocks/>
            </p:cNvSpPr>
            <p:nvPr userDrawn="1"/>
          </p:nvSpPr>
          <p:spPr>
            <a:xfrm>
              <a:off x="2265804" y="3694411"/>
              <a:ext cx="379556" cy="369332"/>
            </a:xfrm>
            <a:prstGeom prst="rect">
              <a:avLst/>
            </a:prstGeom>
            <a:noFill/>
          </p:spPr>
          <p:txBody>
            <a:bodyPr wrap="none" rtlCol="0" anchor="ctr">
              <a:noAutofit/>
            </a:bodyPr>
            <a:lstStyle/>
            <a:p>
              <a:pPr algn="ctr"/>
              <a:r>
                <a:rPr lang="en-US" sz="1400" b="1" dirty="0">
                  <a:solidFill>
                    <a:schemeClr val="tx1"/>
                  </a:solidFill>
                </a:rPr>
                <a:t>&lt;N&gt;</a:t>
              </a:r>
            </a:p>
          </p:txBody>
        </p:sp>
        <p:sp>
          <p:nvSpPr>
            <p:cNvPr id="48" name="Textbox"/>
            <p:cNvSpPr txBox="1">
              <a:spLocks/>
            </p:cNvSpPr>
            <p:nvPr userDrawn="1"/>
          </p:nvSpPr>
          <p:spPr>
            <a:xfrm>
              <a:off x="9817944" y="3694411"/>
              <a:ext cx="636994" cy="369332"/>
            </a:xfrm>
            <a:prstGeom prst="rect">
              <a:avLst/>
            </a:prstGeom>
            <a:noFill/>
          </p:spPr>
          <p:txBody>
            <a:bodyPr wrap="none" rtlCol="0" anchor="ctr">
              <a:noAutofit/>
            </a:bodyPr>
            <a:lstStyle/>
            <a:p>
              <a:pPr algn="r"/>
              <a:r>
                <a:rPr lang="en-US" sz="1400" b="1" dirty="0">
                  <a:solidFill>
                    <a:schemeClr val="tx1"/>
                  </a:solidFill>
                </a:rPr>
                <a:t>&lt;P&gt;</a:t>
              </a:r>
            </a:p>
          </p:txBody>
        </p:sp>
        <p:sp>
          <p:nvSpPr>
            <p:cNvPr id="49" name="Textbox"/>
            <p:cNvSpPr txBox="1">
              <a:spLocks/>
            </p:cNvSpPr>
            <p:nvPr userDrawn="1"/>
          </p:nvSpPr>
          <p:spPr>
            <a:xfrm>
              <a:off x="7696160" y="3694411"/>
              <a:ext cx="1257061" cy="369332"/>
            </a:xfrm>
            <a:prstGeom prst="rect">
              <a:avLst/>
            </a:prstGeom>
            <a:noFill/>
          </p:spPr>
          <p:txBody>
            <a:bodyPr wrap="none" rtlCol="0" anchor="ctr">
              <a:noAutofit/>
            </a:bodyPr>
            <a:lstStyle/>
            <a:p>
              <a:pPr algn="l"/>
              <a:r>
                <a:rPr lang="en-US" sz="1400" b="1" dirty="0">
                  <a:solidFill>
                    <a:schemeClr val="tx1"/>
                  </a:solidFill>
                </a:rPr>
                <a:t>&lt;TIMESLOT&gt;</a:t>
              </a:r>
            </a:p>
          </p:txBody>
        </p:sp>
        <p:sp>
          <p:nvSpPr>
            <p:cNvPr id="50" name="Textbox"/>
            <p:cNvSpPr txBox="1">
              <a:spLocks/>
            </p:cNvSpPr>
            <p:nvPr userDrawn="1"/>
          </p:nvSpPr>
          <p:spPr>
            <a:xfrm>
              <a:off x="6209330" y="3694411"/>
              <a:ext cx="1388067" cy="369332"/>
            </a:xfrm>
            <a:prstGeom prst="rect">
              <a:avLst/>
            </a:prstGeom>
            <a:noFill/>
          </p:spPr>
          <p:txBody>
            <a:bodyPr wrap="none" rtlCol="0" anchor="ctr">
              <a:noAutofit/>
            </a:bodyPr>
            <a:lstStyle/>
            <a:p>
              <a:pPr algn="l"/>
              <a:r>
                <a:rPr lang="en-US" sz="1400" b="1" dirty="0">
                  <a:solidFill>
                    <a:schemeClr val="tx1"/>
                  </a:solidFill>
                </a:rPr>
                <a:t>&lt;RESPONSIBLE&gt;</a:t>
              </a:r>
            </a:p>
          </p:txBody>
        </p:sp>
        <p:sp>
          <p:nvSpPr>
            <p:cNvPr id="51" name="Textbox"/>
            <p:cNvSpPr txBox="1">
              <a:spLocks/>
            </p:cNvSpPr>
            <p:nvPr userDrawn="1"/>
          </p:nvSpPr>
          <p:spPr>
            <a:xfrm>
              <a:off x="9043221" y="3694411"/>
              <a:ext cx="684723" cy="369332"/>
            </a:xfrm>
            <a:prstGeom prst="rect">
              <a:avLst/>
            </a:prstGeom>
            <a:noFill/>
          </p:spPr>
          <p:txBody>
            <a:bodyPr wrap="none" rtlCol="0" anchor="ctr">
              <a:noAutofit/>
            </a:bodyPr>
            <a:lstStyle/>
            <a:p>
              <a:pPr algn="l"/>
              <a:r>
                <a:rPr lang="en-US" sz="1400" b="1" dirty="0">
                  <a:solidFill>
                    <a:schemeClr val="tx1"/>
                  </a:solidFill>
                </a:rPr>
                <a:t>&lt;DURATION&gt;</a:t>
              </a:r>
            </a:p>
          </p:txBody>
        </p:sp>
      </p:grpSp>
      <p:sp>
        <p:nvSpPr>
          <p:cNvPr id="2" name="Title">
            <a:extLst>
              <a:ext uri="{FF2B5EF4-FFF2-40B4-BE49-F238E27FC236}">
                <a16:creationId xmlns:a16="http://schemas.microsoft.com/office/drawing/2014/main" id="{AD3FC5EF-E69D-4618-8443-A903DF0604E7}"/>
              </a:ext>
            </a:extLst>
          </p:cNvPr>
          <p:cNvSpPr>
            <a:spLocks noGrp="1"/>
          </p:cNvSpPr>
          <p:nvPr>
            <p:ph type="title" idx="14" hasCustomPrompt="1"/>
          </p:nvPr>
        </p:nvSpPr>
        <p:spPr/>
        <p:txBody>
          <a:bodyPr/>
          <a:lstStyle/>
          <a:p>
            <a:r>
              <a:rPr lang="en-US" dirty="0"/>
              <a:t>Agenda</a:t>
            </a:r>
          </a:p>
        </p:txBody>
      </p:sp>
      <p:sp>
        <p:nvSpPr>
          <p:cNvPr id="38" name="Bar">
            <a:extLst>
              <a:ext uri="{FF2B5EF4-FFF2-40B4-BE49-F238E27FC236}">
                <a16:creationId xmlns:a16="http://schemas.microsoft.com/office/drawing/2014/main" id="{138C5D1F-7025-4361-82C0-442529977361}"/>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Tree>
    <p:extLst>
      <p:ext uri="{BB962C8B-B14F-4D97-AF65-F5344CB8AC3E}">
        <p14:creationId xmlns:p14="http://schemas.microsoft.com/office/powerpoint/2010/main" val="299548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bg1"/>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381000" y="4096092"/>
            <a:ext cx="10080000" cy="369332"/>
            <a:chOff x="1797664" y="2085631"/>
            <a:chExt cx="5940745" cy="369332"/>
          </a:xfrm>
        </p:grpSpPr>
        <p:sp>
          <p:nvSpPr>
            <p:cNvPr id="72" name="Textbox">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dirty="0">
                  <a:solidFill>
                    <a:schemeClr val="tx1"/>
                  </a:solidFill>
                </a:rPr>
                <a:t>&lt;TEXT&gt;</a:t>
              </a:r>
            </a:p>
          </p:txBody>
        </p:sp>
        <p:sp>
          <p:nvSpPr>
            <p:cNvPr id="73" name="Textbox">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dirty="0">
                  <a:solidFill>
                    <a:schemeClr val="tx1"/>
                  </a:solidFill>
                </a:rPr>
                <a:t>&lt;N&gt;</a:t>
              </a:r>
            </a:p>
          </p:txBody>
        </p:sp>
        <p:sp>
          <p:nvSpPr>
            <p:cNvPr id="74" name="Textbox">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dirty="0">
                  <a:solidFill>
                    <a:schemeClr val="bg1"/>
                  </a:solidFill>
                </a:rPr>
                <a:t>&lt;P&gt;</a:t>
              </a:r>
            </a:p>
          </p:txBody>
        </p:sp>
        <p:sp>
          <p:nvSpPr>
            <p:cNvPr id="75" name="Textbox">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chemeClr val="bg1"/>
                  </a:solidFill>
                </a:rPr>
                <a:t>&lt;TIMESLOT&gt;</a:t>
              </a:r>
            </a:p>
          </p:txBody>
        </p:sp>
        <p:sp>
          <p:nvSpPr>
            <p:cNvPr id="76" name="Textbox">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chemeClr val="bg1"/>
                  </a:solidFill>
                </a:rPr>
                <a:t>&lt;RESPONSIBLE&gt;</a:t>
              </a:r>
            </a:p>
          </p:txBody>
        </p:sp>
        <p:sp>
          <p:nvSpPr>
            <p:cNvPr id="77" name="Textbox">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chemeClr val="bg1"/>
                  </a:solidFill>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381000" y="4096092"/>
            <a:ext cx="10080000" cy="369332"/>
            <a:chOff x="1797664" y="2085631"/>
            <a:chExt cx="5940745" cy="369332"/>
          </a:xfrm>
        </p:grpSpPr>
        <p:sp>
          <p:nvSpPr>
            <p:cNvPr id="79" name="Textbox">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dirty="0">
                  <a:solidFill>
                    <a:schemeClr val="tx1"/>
                  </a:solidFill>
                </a:rPr>
                <a:t>&lt;TEXT&gt;</a:t>
              </a:r>
            </a:p>
          </p:txBody>
        </p:sp>
        <p:sp>
          <p:nvSpPr>
            <p:cNvPr id="80" name="Textbox">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dirty="0">
                  <a:solidFill>
                    <a:schemeClr val="tx1"/>
                  </a:solidFill>
                </a:rPr>
                <a:t>&lt;N&gt;</a:t>
              </a:r>
            </a:p>
          </p:txBody>
        </p:sp>
        <p:sp>
          <p:nvSpPr>
            <p:cNvPr id="81" name="Textbox">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dirty="0">
                  <a:solidFill>
                    <a:schemeClr val="bg1"/>
                  </a:solidFill>
                </a:rPr>
                <a:t>&lt;P&gt;</a:t>
              </a:r>
            </a:p>
          </p:txBody>
        </p:sp>
        <p:sp>
          <p:nvSpPr>
            <p:cNvPr id="82" name="Textbox">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chemeClr val="bg1"/>
                  </a:solidFill>
                </a:rPr>
                <a:t>&lt;TIMESLOT&gt;</a:t>
              </a:r>
            </a:p>
          </p:txBody>
        </p:sp>
        <p:sp>
          <p:nvSpPr>
            <p:cNvPr id="83" name="Textbox">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chemeClr val="bg1"/>
                  </a:solidFill>
                </a:rPr>
                <a:t>&lt;RESPONSIBLE&gt;</a:t>
              </a:r>
            </a:p>
          </p:txBody>
        </p:sp>
        <p:sp>
          <p:nvSpPr>
            <p:cNvPr id="84" name="Textbox">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chemeClr val="bg1"/>
                  </a:solidFill>
                </a:rPr>
                <a:t>&lt;DURATION&gt;</a:t>
              </a:r>
            </a:p>
          </p:txBody>
        </p:sp>
      </p:grpSp>
    </p:spTree>
    <p:extLst>
      <p:ext uri="{BB962C8B-B14F-4D97-AF65-F5344CB8AC3E}">
        <p14:creationId xmlns:p14="http://schemas.microsoft.com/office/powerpoint/2010/main" val="42442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Date"/>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tx1"/>
                </a:solidFill>
              </a:defRPr>
            </a:lvl1pPr>
          </a:lstStyle>
          <a:p>
            <a:r>
              <a:rPr lang="en-US" dirty="0"/>
              <a:t>Click to edit</a:t>
            </a:r>
            <a:br>
              <a:rPr lang="en-US" dirty="0"/>
            </a:br>
            <a:r>
              <a:rPr lang="en-US" dirty="0"/>
              <a:t>master title style</a:t>
            </a:r>
          </a:p>
        </p:txBody>
      </p:sp>
      <p:sp>
        <p:nvSpPr>
          <p:cNvPr id="2" name="Footer Placeholder">
            <a:extLst>
              <a:ext uri="{FF2B5EF4-FFF2-40B4-BE49-F238E27FC236}">
                <a16:creationId xmlns:a16="http://schemas.microsoft.com/office/drawing/2014/main" id="{087376D2-6A59-4BA9-8EA0-2ACD180817BE}"/>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endParaRPr lang="en-US" dirty="0"/>
          </a:p>
        </p:txBody>
      </p:sp>
      <p:grpSp>
        <p:nvGrpSpPr>
          <p:cNvPr id="13" name="Logo">
            <a:extLst>
              <a:ext uri="{FF2B5EF4-FFF2-40B4-BE49-F238E27FC236}">
                <a16:creationId xmlns:a16="http://schemas.microsoft.com/office/drawing/2014/main" id="{C7CA71CE-C053-471F-9DCA-CD481E01A6E9}"/>
              </a:ext>
            </a:extLst>
          </p:cNvPr>
          <p:cNvGrpSpPr>
            <a:grpSpLocks noChangeAspect="1"/>
          </p:cNvGrpSpPr>
          <p:nvPr userDrawn="1"/>
        </p:nvGrpSpPr>
        <p:grpSpPr>
          <a:xfrm>
            <a:off x="393523" y="381956"/>
            <a:ext cx="2218745" cy="893759"/>
            <a:chOff x="393523" y="381956"/>
            <a:chExt cx="2218745" cy="893759"/>
          </a:xfrm>
        </p:grpSpPr>
        <p:sp>
          <p:nvSpPr>
            <p:cNvPr id="14" name="Element">
              <a:extLst>
                <a:ext uri="{FF2B5EF4-FFF2-40B4-BE49-F238E27FC236}">
                  <a16:creationId xmlns:a16="http://schemas.microsoft.com/office/drawing/2014/main" id="{E3099459-FF93-42DF-AF0B-9F971EEC0212}"/>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20" name="Wordmark">
              <a:extLst>
                <a:ext uri="{FF2B5EF4-FFF2-40B4-BE49-F238E27FC236}">
                  <a16:creationId xmlns:a16="http://schemas.microsoft.com/office/drawing/2014/main" id="{75AF4DC2-08D7-4947-BE56-AB476704954E}"/>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179789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5837C125-1DBF-4F22-925B-D8481E8BC23A}"/>
              </a:ext>
            </a:extLst>
          </p:cNvPr>
          <p:cNvSpPr>
            <a:spLocks noGrp="1"/>
          </p:cNvSpPr>
          <p:nvPr>
            <p:ph type="pic" sz="quarter" idx="15" hasCustomPrompt="1"/>
          </p:nvPr>
        </p:nvSpPr>
        <p:spPr>
          <a:xfrm>
            <a:off x="0" y="0"/>
            <a:ext cx="12192000" cy="6858000"/>
          </a:xfrm>
        </p:spPr>
        <p:txBody>
          <a:bodyPr rIns="1828800" bIns="90000" anchor="ctr"/>
          <a:lstStyle>
            <a:lvl1pPr marL="0" indent="0" algn="r">
              <a:buNone/>
              <a:defRPr>
                <a:latin typeface="+mn-lt"/>
              </a:defRPr>
            </a:lvl1pPr>
          </a:lstStyle>
          <a:p>
            <a:r>
              <a:rPr lang="en-US" dirty="0"/>
              <a:t>Click to add picture</a:t>
            </a:r>
          </a:p>
        </p:txBody>
      </p:sp>
      <p:sp>
        <p:nvSpPr>
          <p:cNvPr id="8" name="Title">
            <a:extLst>
              <a:ext uri="{FF2B5EF4-FFF2-40B4-BE49-F238E27FC236}">
                <a16:creationId xmlns:a16="http://schemas.microsoft.com/office/drawing/2014/main" id="{1D8D4E77-E0A3-4D09-ACAE-F1308CF36BFA}"/>
              </a:ext>
            </a:extLst>
          </p:cNvPr>
          <p:cNvSpPr>
            <a:spLocks noGrp="1"/>
          </p:cNvSpPr>
          <p:nvPr>
            <p:ph type="title" hasCustomPrompt="1"/>
          </p:nvPr>
        </p:nvSpPr>
        <p:spPr>
          <a:xfrm>
            <a:off x="292839" y="2743510"/>
            <a:ext cx="5923811" cy="1485280"/>
          </a:xfrm>
        </p:spPr>
        <p:txBody>
          <a:bodyPr lIns="91440" tIns="91440" rIns="91440" bIns="91440" anchor="t"/>
          <a:lstStyle>
            <a:lvl1pPr>
              <a:defRPr sz="3200" baseline="0"/>
            </a:lvl1pPr>
          </a:lstStyle>
          <a:p>
            <a:r>
              <a:rPr lang="en-US" dirty="0"/>
              <a:t>Click to add section header</a:t>
            </a:r>
            <a:br>
              <a:rPr lang="en-US" dirty="0"/>
            </a:br>
            <a:r>
              <a:rPr lang="en-US" dirty="0"/>
              <a:t>or big idea statement</a:t>
            </a:r>
          </a:p>
        </p:txBody>
      </p:sp>
      <p:sp>
        <p:nvSpPr>
          <p:cNvPr id="3" name="Slide Number Placeholder">
            <a:extLst>
              <a:ext uri="{FF2B5EF4-FFF2-40B4-BE49-F238E27FC236}">
                <a16:creationId xmlns:a16="http://schemas.microsoft.com/office/drawing/2014/main" id="{8809E328-E168-4AEC-AD9B-18A4ACAAA4FA}"/>
              </a:ext>
            </a:extLst>
          </p:cNvPr>
          <p:cNvSpPr>
            <a:spLocks noGrp="1"/>
          </p:cNvSpPr>
          <p:nvPr>
            <p:ph type="sldNum" sz="quarter" idx="17"/>
          </p:nvPr>
        </p:nvSpPr>
        <p:spPr/>
        <p:txBody>
          <a:body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sp>
        <p:nvSpPr>
          <p:cNvPr id="2" name="Footer Placeholder">
            <a:extLst>
              <a:ext uri="{FF2B5EF4-FFF2-40B4-BE49-F238E27FC236}">
                <a16:creationId xmlns:a16="http://schemas.microsoft.com/office/drawing/2014/main" id="{D456EB42-66C6-4FC9-8A72-F78974DE8485}"/>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3784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Picture">
    <p:bg>
      <p:bgPr>
        <a:solidFill>
          <a:schemeClr val="tx1"/>
        </a:solidFill>
        <a:effectLst/>
      </p:bgPr>
    </p:bg>
    <p:spTree>
      <p:nvGrpSpPr>
        <p:cNvPr id="1" name=""/>
        <p:cNvGrpSpPr/>
        <p:nvPr/>
      </p:nvGrpSpPr>
      <p:grpSpPr>
        <a:xfrm>
          <a:off x="0" y="0"/>
          <a:ext cx="0" cy="0"/>
          <a:chOff x="0" y="0"/>
          <a:chExt cx="0" cy="0"/>
        </a:xfrm>
      </p:grpSpPr>
      <p:sp>
        <p:nvSpPr>
          <p:cNvPr id="17" name="Date"/>
          <p:cNvSpPr>
            <a:spLocks noGrp="1"/>
          </p:cNvSpPr>
          <p:nvPr userDrawn="1">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userDrawn="1">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userDrawn="1">
            <p:ph type="title" hasCustomPrompt="1"/>
          </p:nvPr>
        </p:nvSpPr>
        <p:spPr>
          <a:xfrm>
            <a:off x="284397" y="1869197"/>
            <a:ext cx="11423555" cy="1905000"/>
          </a:xfrm>
        </p:spPr>
        <p:txBody>
          <a:bodyPr lIns="91440" tIns="91440" rIns="91440" bIns="91440" anchor="b"/>
          <a:lstStyle>
            <a:lvl1pPr>
              <a:lnSpc>
                <a:spcPct val="80000"/>
              </a:lnSpc>
              <a:defRPr sz="4400">
                <a:solidFill>
                  <a:schemeClr val="bg1"/>
                </a:solidFill>
                <a:latin typeface="+mj-lt"/>
              </a:defRPr>
            </a:lvl1pPr>
          </a:lstStyle>
          <a:p>
            <a:r>
              <a:rPr lang="en-US" dirty="0"/>
              <a:t>Click to edit</a:t>
            </a:r>
            <a:br>
              <a:rPr lang="en-US" dirty="0"/>
            </a:br>
            <a:r>
              <a:rPr lang="en-US" dirty="0"/>
              <a:t>master title style</a:t>
            </a:r>
          </a:p>
        </p:txBody>
      </p:sp>
      <p:sp>
        <p:nvSpPr>
          <p:cNvPr id="7" name="Footer Placeholder">
            <a:extLst>
              <a:ext uri="{FF2B5EF4-FFF2-40B4-BE49-F238E27FC236}">
                <a16:creationId xmlns:a16="http://schemas.microsoft.com/office/drawing/2014/main" id="{DD0DBAFB-7047-4B08-B7ED-CB050B7FBB50}"/>
              </a:ext>
            </a:extLst>
          </p:cNvPr>
          <p:cNvSpPr>
            <a:spLocks noGrp="1"/>
          </p:cNvSpPr>
          <p:nvPr userDrawn="1">
            <p:ph type="ftr" sz="quarter" idx="14"/>
          </p:nvPr>
        </p:nvSpPr>
        <p:spPr>
          <a:xfrm>
            <a:off x="4374720" y="6129337"/>
            <a:ext cx="7481160" cy="411581"/>
          </a:xfrm>
        </p:spPr>
        <p:txBody>
          <a:bodyPr/>
          <a:lstStyle>
            <a:lvl1pPr>
              <a:defRPr>
                <a:solidFill>
                  <a:schemeClr val="bg1"/>
                </a:solidFill>
                <a:latin typeface="+mn-lt"/>
              </a:defRPr>
            </a:lvl1pPr>
          </a:lstStyle>
          <a:p>
            <a:r>
              <a:rPr lang="en-US"/>
              <a:t>Confidential | Authorized HPE partner use only</a:t>
            </a:r>
            <a:endParaRPr lang="en-US" dirty="0"/>
          </a:p>
        </p:txBody>
      </p:sp>
      <p:grpSp>
        <p:nvGrpSpPr>
          <p:cNvPr id="10" name="Logo">
            <a:extLst>
              <a:ext uri="{FF2B5EF4-FFF2-40B4-BE49-F238E27FC236}">
                <a16:creationId xmlns:a16="http://schemas.microsoft.com/office/drawing/2014/main" id="{A3C61050-E60B-4FC2-8361-B75DC38392A3}"/>
              </a:ext>
            </a:extLst>
          </p:cNvPr>
          <p:cNvGrpSpPr>
            <a:grpSpLocks noChangeAspect="1"/>
          </p:cNvGrpSpPr>
          <p:nvPr userDrawn="1"/>
        </p:nvGrpSpPr>
        <p:grpSpPr>
          <a:xfrm>
            <a:off x="393523" y="381956"/>
            <a:ext cx="2218745" cy="893759"/>
            <a:chOff x="393523" y="381956"/>
            <a:chExt cx="2218745" cy="893759"/>
          </a:xfrm>
        </p:grpSpPr>
        <p:sp>
          <p:nvSpPr>
            <p:cNvPr id="13" name="Element"/>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14" name="Wordmark"/>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7316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17" name="Text Placeholder">
            <a:extLst>
              <a:ext uri="{FF2B5EF4-FFF2-40B4-BE49-F238E27FC236}">
                <a16:creationId xmlns:a16="http://schemas.microsoft.com/office/drawing/2014/main" id="{6BDD934D-C46A-42E7-82F9-E43F9A3604D0}"/>
              </a:ext>
            </a:extLst>
          </p:cNvPr>
          <p:cNvSpPr>
            <a:spLocks noGrp="1"/>
          </p:cNvSpPr>
          <p:nvPr>
            <p:ph type="body" sz="quarter" idx="13" hasCustomPrompt="1"/>
          </p:nvPr>
        </p:nvSpPr>
        <p:spPr>
          <a:xfrm>
            <a:off x="293442" y="3528820"/>
            <a:ext cx="11517557" cy="2055116"/>
          </a:xfrm>
        </p:spPr>
        <p:txBody>
          <a:bodyPr>
            <a:noAutofit/>
          </a:bodyPr>
          <a:lstStyle>
            <a:lvl1pPr marL="0" indent="0">
              <a:spcBef>
                <a:spcPts val="0"/>
              </a:spcBef>
              <a:buNone/>
              <a:defRPr sz="22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p>
        </p:txBody>
      </p:sp>
      <p:sp>
        <p:nvSpPr>
          <p:cNvPr id="16" name="Bar">
            <a:extLst>
              <a:ext uri="{FF2B5EF4-FFF2-40B4-BE49-F238E27FC236}">
                <a16:creationId xmlns:a16="http://schemas.microsoft.com/office/drawing/2014/main" id="{62127D76-909D-4C18-BB52-4DDB379ACAE3}"/>
              </a:ext>
            </a:extLst>
          </p:cNvPr>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2" name="Title">
            <a:extLst>
              <a:ext uri="{FF2B5EF4-FFF2-40B4-BE49-F238E27FC236}">
                <a16:creationId xmlns:a16="http://schemas.microsoft.com/office/drawing/2014/main" id="{B56764AC-9C6B-4C1D-BE2B-C4E8A087CA75}"/>
              </a:ext>
            </a:extLst>
          </p:cNvPr>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13" name="Footer Placeholder">
            <a:extLst>
              <a:ext uri="{FF2B5EF4-FFF2-40B4-BE49-F238E27FC236}">
                <a16:creationId xmlns:a16="http://schemas.microsoft.com/office/drawing/2014/main" id="{B08835D9-51EC-4CAD-A07F-93C2FF4161B9}"/>
              </a:ext>
            </a:extLst>
          </p:cNvPr>
          <p:cNvSpPr>
            <a:spLocks noGrp="1"/>
          </p:cNvSpPr>
          <p:nvPr>
            <p:ph type="ftr" sz="quarter" idx="3"/>
          </p:nvPr>
        </p:nvSpPr>
        <p:spPr>
          <a:xfrm>
            <a:off x="4374720" y="5923546"/>
            <a:ext cx="7481160" cy="411581"/>
          </a:xfrm>
          <a:prstGeom prst="rect">
            <a:avLst/>
          </a:prstGeom>
        </p:spPr>
        <p:txBody>
          <a:bodyPr vert="horz" lIns="90000" tIns="0" rIns="90000" bIns="0" rtlCol="0" anchor="b"/>
          <a:lstStyle>
            <a:lvl1pPr algn="r">
              <a:lnSpc>
                <a:spcPct val="90000"/>
              </a:lnSpc>
              <a:defRPr sz="1200" cap="none" baseline="0">
                <a:solidFill>
                  <a:schemeClr val="tx1"/>
                </a:solidFill>
                <a:latin typeface="+mn-lt"/>
              </a:defRPr>
            </a:lvl1pPr>
          </a:lstStyle>
          <a:p>
            <a:r>
              <a:rPr lang="en-US"/>
              <a:t>Confidential | Authorized HPE partner use only</a:t>
            </a:r>
            <a:endParaRPr lang="en-US" dirty="0"/>
          </a:p>
        </p:txBody>
      </p:sp>
      <p:sp>
        <p:nvSpPr>
          <p:cNvPr id="7" name="TextBox 6">
            <a:extLst>
              <a:ext uri="{FF2B5EF4-FFF2-40B4-BE49-F238E27FC236}">
                <a16:creationId xmlns:a16="http://schemas.microsoft.com/office/drawing/2014/main" id="{8A720469-4E8E-4F55-96D3-10560B47177B}"/>
              </a:ext>
            </a:extLst>
          </p:cNvPr>
          <p:cNvSpPr txBox="1"/>
          <p:nvPr userDrawn="1"/>
        </p:nvSpPr>
        <p:spPr>
          <a:xfrm>
            <a:off x="8115300" y="6335127"/>
            <a:ext cx="3740580" cy="276999"/>
          </a:xfrm>
          <a:prstGeom prst="rect">
            <a:avLst/>
          </a:prstGeom>
          <a:noFill/>
          <a:ln w="57150">
            <a:noFill/>
            <a:miter lim="800000"/>
          </a:ln>
        </p:spPr>
        <p:txBody>
          <a:bodyPr wrap="square">
            <a:spAutoFit/>
          </a:bodyPr>
          <a:lstStyle/>
          <a:p>
            <a:pPr algn="r"/>
            <a:r>
              <a:rPr lang="en-US" sz="1200" dirty="0">
                <a:effectLst/>
                <a:latin typeface="+mj-lt"/>
                <a:ea typeface="Times New Roman" panose="02020603050405020304" pitchFamily="18" charset="0"/>
                <a:cs typeface="Times New Roman" panose="02020603050405020304" pitchFamily="18" charset="0"/>
              </a:rPr>
              <a:t>© </a:t>
            </a:r>
            <a:fld id="{DA3777BF-A1C6-4F92-A9EA-7320C98A4638}" type="datetimeyyyy">
              <a:rPr lang="en-US" sz="1200" smtClean="0">
                <a:effectLst/>
                <a:latin typeface="+mj-lt"/>
                <a:ea typeface="Times New Roman" panose="02020603050405020304" pitchFamily="18" charset="0"/>
                <a:cs typeface="Times New Roman" panose="02020603050405020304" pitchFamily="18" charset="0"/>
              </a:rPr>
              <a:pPr algn="r"/>
              <a:t>2022</a:t>
            </a:fld>
            <a:r>
              <a:rPr lang="en-US" sz="1200" dirty="0">
                <a:effectLst/>
                <a:latin typeface="+mj-lt"/>
                <a:ea typeface="Times New Roman" panose="02020603050405020304" pitchFamily="18" charset="0"/>
                <a:cs typeface="Times New Roman" panose="02020603050405020304" pitchFamily="18" charset="0"/>
              </a:rPr>
              <a:t> Hewlett Packard Enterprise Development LP</a:t>
            </a:r>
          </a:p>
        </p:txBody>
      </p:sp>
    </p:spTree>
    <p:extLst>
      <p:ext uri="{BB962C8B-B14F-4D97-AF65-F5344CB8AC3E}">
        <p14:creationId xmlns:p14="http://schemas.microsoft.com/office/powerpoint/2010/main" val="8785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59513FE3-337B-42EA-8F5D-B1D6CDD0F4A0}"/>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05049E51-8DF9-4218-921D-C081999073EA}"/>
              </a:ext>
            </a:extLst>
          </p:cNvPr>
          <p:cNvSpPr>
            <a:spLocks noGrp="1"/>
          </p:cNvSpPr>
          <p:nvPr>
            <p:ph type="title"/>
          </p:nvPr>
        </p:nvSpPr>
        <p:spPr/>
        <p:txBody>
          <a:bodyPr/>
          <a:lstStyle/>
          <a:p>
            <a:r>
              <a:rPr lang="en-US" dirty="0"/>
              <a:t>Click to edit Master title style</a:t>
            </a:r>
          </a:p>
        </p:txBody>
      </p:sp>
      <p:sp>
        <p:nvSpPr>
          <p:cNvPr id="15" name="Text Placeholder 6">
            <a:extLst>
              <a:ext uri="{FF2B5EF4-FFF2-40B4-BE49-F238E27FC236}">
                <a16:creationId xmlns:a16="http://schemas.microsoft.com/office/drawing/2014/main" id="{BFAAB4F0-B0A9-4671-AB48-BA9B5FA97F98}"/>
              </a:ext>
            </a:extLst>
          </p:cNvPr>
          <p:cNvSpPr>
            <a:spLocks noGrp="1"/>
          </p:cNvSpPr>
          <p:nvPr>
            <p:ph type="body" sz="quarter" idx="17"/>
          </p:nvPr>
        </p:nvSpPr>
        <p:spPr>
          <a:xfrm>
            <a:off x="413999" y="5371526"/>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4" name="Text Placeholder 5">
            <a:extLst>
              <a:ext uri="{FF2B5EF4-FFF2-40B4-BE49-F238E27FC236}">
                <a16:creationId xmlns:a16="http://schemas.microsoft.com/office/drawing/2014/main" id="{D4849EE3-6EC2-479A-93E8-35E49B7D799D}"/>
              </a:ext>
            </a:extLst>
          </p:cNvPr>
          <p:cNvSpPr>
            <a:spLocks noGrp="1"/>
          </p:cNvSpPr>
          <p:nvPr>
            <p:ph type="body" sz="quarter" idx="16"/>
          </p:nvPr>
        </p:nvSpPr>
        <p:spPr>
          <a:xfrm>
            <a:off x="413999" y="4511467"/>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3" name="Text Placeholder 4">
            <a:extLst>
              <a:ext uri="{FF2B5EF4-FFF2-40B4-BE49-F238E27FC236}">
                <a16:creationId xmlns:a16="http://schemas.microsoft.com/office/drawing/2014/main" id="{44BC743F-9EA3-4934-A5D5-4DB56D605F91}"/>
              </a:ext>
            </a:extLst>
          </p:cNvPr>
          <p:cNvSpPr>
            <a:spLocks noGrp="1"/>
          </p:cNvSpPr>
          <p:nvPr>
            <p:ph type="body" sz="quarter" idx="15"/>
          </p:nvPr>
        </p:nvSpPr>
        <p:spPr>
          <a:xfrm>
            <a:off x="413999" y="3651406"/>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30BEDE27-A8C2-4066-B18C-F2AF9D0E869A}"/>
              </a:ext>
            </a:extLst>
          </p:cNvPr>
          <p:cNvSpPr>
            <a:spLocks noGrp="1"/>
          </p:cNvSpPr>
          <p:nvPr>
            <p:ph type="body" sz="quarter" idx="14"/>
          </p:nvPr>
        </p:nvSpPr>
        <p:spPr>
          <a:xfrm>
            <a:off x="413999" y="2791345"/>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06A40CBC-5E5F-4C0D-B831-0B04ABB23E0E}"/>
              </a:ext>
            </a:extLst>
          </p:cNvPr>
          <p:cNvSpPr>
            <a:spLocks noGrp="1"/>
          </p:cNvSpPr>
          <p:nvPr>
            <p:ph type="body" sz="quarter" idx="13"/>
          </p:nvPr>
        </p:nvSpPr>
        <p:spPr>
          <a:xfrm>
            <a:off x="413999" y="1931284"/>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0" name="Text Placeholder 1">
            <a:extLst>
              <a:ext uri="{FF2B5EF4-FFF2-40B4-BE49-F238E27FC236}">
                <a16:creationId xmlns:a16="http://schemas.microsoft.com/office/drawing/2014/main" id="{6C56A94C-CC87-4EFE-A931-1D7270A84237}"/>
              </a:ext>
            </a:extLst>
          </p:cNvPr>
          <p:cNvSpPr>
            <a:spLocks noGrp="1"/>
          </p:cNvSpPr>
          <p:nvPr>
            <p:ph type="body" sz="quarter" idx="12"/>
          </p:nvPr>
        </p:nvSpPr>
        <p:spPr>
          <a:xfrm>
            <a:off x="413999" y="1071223"/>
            <a:ext cx="11365200" cy="630000"/>
          </a:xfrm>
          <a:ln>
            <a:solidFill>
              <a:srgbClr val="C6C9CA"/>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3" name="Slide Number Placeholder">
            <a:extLst>
              <a:ext uri="{FF2B5EF4-FFF2-40B4-BE49-F238E27FC236}">
                <a16:creationId xmlns:a16="http://schemas.microsoft.com/office/drawing/2014/main" id="{6E8F2DF7-9AD5-47AF-92C4-F9011D8150E2}"/>
              </a:ext>
            </a:extLst>
          </p:cNvPr>
          <p:cNvSpPr>
            <a:spLocks noGrp="1"/>
          </p:cNvSpPr>
          <p:nvPr>
            <p:ph type="sldNum" sz="quarter" idx="10"/>
          </p:nvPr>
        </p:nvSpPr>
        <p:spPr/>
        <p:txBody>
          <a:bodyPr/>
          <a:lstStyle/>
          <a:p>
            <a:pPr defTabSz="1088421"/>
            <a:fld id="{104FC826-72BB-4AF1-BA01-A94F7396A7DC}" type="slidenum">
              <a:rPr lang="en-US" smtClean="0"/>
              <a:pPr defTabSz="1088421"/>
              <a:t>‹#›</a:t>
            </a:fld>
            <a:endParaRPr lang="en-US" dirty="0"/>
          </a:p>
        </p:txBody>
      </p:sp>
      <p:sp>
        <p:nvSpPr>
          <p:cNvPr id="4" name="Footer Placeholder">
            <a:extLst>
              <a:ext uri="{FF2B5EF4-FFF2-40B4-BE49-F238E27FC236}">
                <a16:creationId xmlns:a16="http://schemas.microsoft.com/office/drawing/2014/main" id="{763A2EDB-3F77-406C-9116-E786D4D6A658}"/>
              </a:ext>
            </a:extLst>
          </p:cNvPr>
          <p:cNvSpPr>
            <a:spLocks noGrp="1"/>
          </p:cNvSpPr>
          <p:nvPr>
            <p:ph type="ftr" sz="quarter" idx="11"/>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7772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0"/>
          </p:nvPr>
        </p:nvSpPr>
        <p:spPr/>
        <p:txBody>
          <a:bodyPr/>
          <a:lstStyle>
            <a:lvl1pPr>
              <a:defRPr>
                <a:latin typeface="MetricHPE" panose="020B0503030202060203" pitchFamily="34" charset="0"/>
              </a:defRPr>
            </a:lvl1pPr>
          </a:lstStyle>
          <a:p>
            <a:r>
              <a:rPr lang="en-US">
                <a:solidFill>
                  <a:srgbClr val="787871"/>
                </a:solidFill>
              </a:rPr>
              <a:t>Confidential | Authorized HPE partner use only</a:t>
            </a:r>
            <a:endParaRPr lang="en-US" dirty="0">
              <a:solidFill>
                <a:srgbClr val="787871"/>
              </a:solidFill>
            </a:endParaRPr>
          </a:p>
        </p:txBody>
      </p:sp>
      <p:sp>
        <p:nvSpPr>
          <p:cNvPr id="3" name="Slide Number Placeholder 2"/>
          <p:cNvSpPr>
            <a:spLocks noGrp="1"/>
          </p:cNvSpPr>
          <p:nvPr>
            <p:ph type="sldNum" sz="quarter" idx="11"/>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309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Edge to Edge Picture">
    <p:bg>
      <p:bgPr>
        <a:solidFill>
          <a:schemeClr val="tx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0"/>
            <a:ext cx="12192000" cy="6858000"/>
          </a:xfrm>
          <a:solidFill>
            <a:schemeClr val="tx1"/>
          </a:solidFill>
        </p:spPr>
        <p:txBody>
          <a:bodyPr rIns="90000" bIns="360000" anchor="b"/>
          <a:lstStyle>
            <a:lvl1pPr marL="0" indent="0" algn="ctr">
              <a:buNone/>
              <a:defRPr>
                <a:solidFill>
                  <a:schemeClr val="bg1"/>
                </a:solidFill>
                <a:latin typeface="+mn-lt"/>
              </a:defRPr>
            </a:lvl1pPr>
          </a:lstStyle>
          <a:p>
            <a:r>
              <a:rPr lang="en-US" dirty="0"/>
              <a:t>Picture placeholder</a:t>
            </a:r>
          </a:p>
        </p:txBody>
      </p:sp>
      <p:sp>
        <p:nvSpPr>
          <p:cNvPr id="10" name="Title"/>
          <p:cNvSpPr>
            <a:spLocks noGrp="1"/>
          </p:cNvSpPr>
          <p:nvPr>
            <p:ph type="title" hasCustomPrompt="1"/>
          </p:nvPr>
        </p:nvSpPr>
        <p:spPr>
          <a:xfrm>
            <a:off x="1414463" y="685801"/>
            <a:ext cx="9363075" cy="5480050"/>
          </a:xfrm>
        </p:spPr>
        <p:txBody>
          <a:bodyPr lIns="91440" tIns="91440" rIns="91440" bIns="91440" anchor="ctr" anchorCtr="0"/>
          <a:lstStyle>
            <a:lvl1pPr algn="ctr">
              <a:defRPr sz="4000" baseline="0">
                <a:solidFill>
                  <a:schemeClr val="bg1"/>
                </a:solidFill>
              </a:defRPr>
            </a:lvl1pPr>
          </a:lstStyle>
          <a:p>
            <a:r>
              <a:rPr lang="en-US" dirty="0"/>
              <a:t>Click to add section header</a:t>
            </a:r>
          </a:p>
        </p:txBody>
      </p:sp>
    </p:spTree>
    <p:extLst>
      <p:ext uri="{BB962C8B-B14F-4D97-AF65-F5344CB8AC3E}">
        <p14:creationId xmlns:p14="http://schemas.microsoft.com/office/powerpoint/2010/main" val="29192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1504950"/>
            <a:ext cx="12192000" cy="3295651"/>
          </a:xfrm>
          <a:solidFill>
            <a:schemeClr val="tx1"/>
          </a:solidFill>
        </p:spPr>
        <p:txBody>
          <a:bodyPr rIns="1828800" bIns="90000" anchor="ctr"/>
          <a:lstStyle>
            <a:lvl1pPr marL="0" indent="0" algn="r">
              <a:buNone/>
              <a:defRPr>
                <a:solidFill>
                  <a:schemeClr val="bg1"/>
                </a:solidFill>
                <a:latin typeface="+mn-lt"/>
              </a:defRPr>
            </a:lvl1pPr>
          </a:lstStyle>
          <a:p>
            <a:r>
              <a:rPr lang="en-US" dirty="0"/>
              <a:t>Picture placeholder</a:t>
            </a:r>
          </a:p>
        </p:txBody>
      </p:sp>
      <p:sp>
        <p:nvSpPr>
          <p:cNvPr id="11" name="Subtitle"/>
          <p:cNvSpPr>
            <a:spLocks noGrp="1"/>
          </p:cNvSpPr>
          <p:nvPr>
            <p:ph type="body" sz="quarter" idx="14"/>
          </p:nvPr>
        </p:nvSpPr>
        <p:spPr>
          <a:xfrm>
            <a:off x="292100" y="3258636"/>
            <a:ext cx="8228011" cy="533400"/>
          </a:xfrm>
        </p:spPr>
        <p:txBody>
          <a:bodyPr lIns="91440" tIns="91440" rIns="91440" bIns="91440">
            <a:noAutofit/>
          </a:bodyPr>
          <a:lstStyle>
            <a:lvl1pPr marL="0" indent="0">
              <a:spcBef>
                <a:spcPts val="0"/>
              </a:spcBef>
              <a:buFontTx/>
              <a:buNone/>
              <a:defRPr sz="2600">
                <a:solidFill>
                  <a:schemeClr val="bg1"/>
                </a:solidFill>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0" name="Title"/>
          <p:cNvSpPr>
            <a:spLocks noGrp="1"/>
          </p:cNvSpPr>
          <p:nvPr>
            <p:ph type="title" hasCustomPrompt="1"/>
          </p:nvPr>
        </p:nvSpPr>
        <p:spPr>
          <a:xfrm>
            <a:off x="292101" y="2686713"/>
            <a:ext cx="8522208" cy="499365"/>
          </a:xfrm>
        </p:spPr>
        <p:txBody>
          <a:bodyPr lIns="91440" tIns="91440" rIns="91440" bIns="91440" anchor="b" anchorCtr="0"/>
          <a:lstStyle>
            <a:lvl1pPr>
              <a:defRPr sz="3200" baseline="0">
                <a:solidFill>
                  <a:schemeClr val="bg1"/>
                </a:solidFill>
              </a:defRPr>
            </a:lvl1pPr>
          </a:lstStyle>
          <a:p>
            <a:r>
              <a:rPr lang="en-US" dirty="0"/>
              <a:t>Click to add section header</a:t>
            </a:r>
          </a:p>
        </p:txBody>
      </p:sp>
      <p:sp>
        <p:nvSpPr>
          <p:cNvPr id="4" name="Slide Number Placeholder">
            <a:extLst>
              <a:ext uri="{FF2B5EF4-FFF2-40B4-BE49-F238E27FC236}">
                <a16:creationId xmlns:a16="http://schemas.microsoft.com/office/drawing/2014/main" id="{C8CDE3DB-5BD1-43F6-94A6-D47A00235D79}"/>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EEEF92A3-A948-430A-BA72-93EBB9877D77}"/>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Frame Divider">
    <p:spTree>
      <p:nvGrpSpPr>
        <p:cNvPr id="1" name=""/>
        <p:cNvGrpSpPr/>
        <p:nvPr/>
      </p:nvGrpSpPr>
      <p:grpSpPr>
        <a:xfrm>
          <a:off x="0" y="0"/>
          <a:ext cx="0" cy="0"/>
          <a:chOff x="0" y="0"/>
          <a:chExt cx="0" cy="0"/>
        </a:xfrm>
      </p:grpSpPr>
      <p:sp>
        <p:nvSpPr>
          <p:cNvPr id="17" name="Text"/>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Bar"/>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6" name="Title"/>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5" name="Slide Number Placeholder">
            <a:extLst>
              <a:ext uri="{FF2B5EF4-FFF2-40B4-BE49-F238E27FC236}">
                <a16:creationId xmlns:a16="http://schemas.microsoft.com/office/drawing/2014/main" id="{B699D1C6-DBB0-43D0-BC06-19A6E62C1986}"/>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CAA7B61-F2C7-43C9-A11F-B48C4ED2EBCF}"/>
              </a:ext>
            </a:extLst>
          </p:cNvPr>
          <p:cNvSpPr>
            <a:spLocks noGrp="1"/>
          </p:cNvSpPr>
          <p:nvPr>
            <p:ph type="ftr" sz="quarter" idx="15"/>
          </p:nvPr>
        </p:nvSpPr>
        <p:spPr>
          <a:xfrm>
            <a:off x="3721696" y="6129337"/>
            <a:ext cx="7481160" cy="411581"/>
          </a:xfrm>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Frame Divider">
    <p:spTree>
      <p:nvGrpSpPr>
        <p:cNvPr id="1" name=""/>
        <p:cNvGrpSpPr/>
        <p:nvPr/>
      </p:nvGrpSpPr>
      <p:grpSpPr>
        <a:xfrm>
          <a:off x="0" y="0"/>
          <a:ext cx="0" cy="0"/>
          <a:chOff x="0" y="0"/>
          <a:chExt cx="0" cy="0"/>
        </a:xfrm>
      </p:grpSpPr>
      <p:sp>
        <p:nvSpPr>
          <p:cNvPr id="13" name="Text">
            <a:extLst>
              <a:ext uri="{FF2B5EF4-FFF2-40B4-BE49-F238E27FC236}">
                <a16:creationId xmlns:a16="http://schemas.microsoft.com/office/drawing/2014/main" id="{B6844C8B-60DD-4EDB-AF8B-41A6695EFCF6}"/>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0B94C82C-D24B-4532-B992-AD884CD16A94}"/>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6B49B78C-62D9-4CBC-82AE-117CC49AA73F}"/>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2.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F759ED98-483C-42F4-AA52-F2F638877580}"/>
              </a:ext>
            </a:extLst>
          </p:cNvPr>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50"/>
              </a:buBlip>
              <a:defRPr sz="2000" kern="1200" cap="all" normalizeH="0" baseline="10000">
                <a:solidFill>
                  <a:schemeClr val="tx1"/>
                </a:solidFill>
                <a:latin typeface="+mn-lt"/>
              </a:defRPr>
            </a:lvl1pPr>
          </a:lstStyle>
          <a:p>
            <a:pPr defTabSz="1088421"/>
            <a:fld id="{104FC826-72BB-4AF1-BA01-A94F7396A7DC}" type="slidenum">
              <a:rPr lang="en-US" smtClean="0"/>
              <a:pPr defTabSz="1088421"/>
              <a:t>‹#›</a:t>
            </a:fld>
            <a:endParaRPr lang="en-US" dirty="0"/>
          </a:p>
        </p:txBody>
      </p:sp>
      <p:sp>
        <p:nvSpPr>
          <p:cNvPr id="8" name="Footer Placeholder">
            <a:extLst>
              <a:ext uri="{FF2B5EF4-FFF2-40B4-BE49-F238E27FC236}">
                <a16:creationId xmlns:a16="http://schemas.microsoft.com/office/drawing/2014/main" id="{58400D4D-D383-483A-A797-47C73BC11038}"/>
              </a:ext>
            </a:extLst>
          </p:cNvPr>
          <p:cNvSpPr>
            <a:spLocks noGrp="1"/>
          </p:cNvSpPr>
          <p:nvPr>
            <p:ph type="ftr" sz="quarter" idx="3"/>
          </p:nvPr>
        </p:nvSpPr>
        <p:spPr>
          <a:xfrm>
            <a:off x="3721696" y="6129337"/>
            <a:ext cx="7481160" cy="411581"/>
          </a:xfrm>
          <a:prstGeom prst="rect">
            <a:avLst/>
          </a:prstGeom>
        </p:spPr>
        <p:txBody>
          <a:bodyPr vert="horz" lIns="90000" tIns="0" rIns="90000" bIns="0" rtlCol="0" anchor="b"/>
          <a:lstStyle>
            <a:lvl1pPr algn="r">
              <a:lnSpc>
                <a:spcPct val="90000"/>
              </a:lnSpc>
              <a:defRPr sz="1200" cap="none" baseline="0">
                <a:solidFill>
                  <a:schemeClr val="tx1"/>
                </a:solidFill>
                <a:latin typeface="+mn-lt"/>
              </a:defRPr>
            </a:lvl1pPr>
          </a:lstStyle>
          <a:p>
            <a:r>
              <a:rPr lang="en-US"/>
              <a:t>Confidential | Authorized HPE partner use only</a:t>
            </a:r>
            <a:endParaRPr lang="en-US" dirty="0"/>
          </a:p>
        </p:txBody>
      </p:sp>
      <p:sp>
        <p:nvSpPr>
          <p:cNvPr id="17" name="Element">
            <a:extLst>
              <a:ext uri="{FF2B5EF4-FFF2-40B4-BE49-F238E27FC236}">
                <a16:creationId xmlns:a16="http://schemas.microsoft.com/office/drawing/2014/main" id="{C38F67B8-84E4-471A-83C2-5829945DB925}"/>
              </a:ext>
            </a:extLst>
          </p:cNvPr>
          <p:cNvSpPr>
            <a:spLocks noChangeAspect="1"/>
          </p:cNvSpPr>
          <p:nvPr/>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dirty="0"/>
          </a:p>
        </p:txBody>
      </p:sp>
      <p:sp>
        <p:nvSpPr>
          <p:cNvPr id="3" name="Text Placeholder"/>
          <p:cNvSpPr>
            <a:spLocks noGrp="1"/>
          </p:cNvSpPr>
          <p:nvPr>
            <p:ph type="body" idx="1"/>
          </p:nvPr>
        </p:nvSpPr>
        <p:spPr>
          <a:xfrm>
            <a:off x="285909" y="998682"/>
            <a:ext cx="1149810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p:cNvSpPr>
            <a:spLocks noGrp="1"/>
          </p:cNvSpPr>
          <p:nvPr>
            <p:ph type="title"/>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endParaRPr lang="en-US"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60" r:id="rId1"/>
    <p:sldLayoutId id="2147483696" r:id="rId2"/>
    <p:sldLayoutId id="2147483695" r:id="rId3"/>
    <p:sldLayoutId id="2147483702" r:id="rId4"/>
    <p:sldLayoutId id="2147483701" r:id="rId5"/>
    <p:sldLayoutId id="2147483705" r:id="rId6"/>
    <p:sldLayoutId id="2147483661" r:id="rId7"/>
    <p:sldLayoutId id="2147483662" r:id="rId8"/>
    <p:sldLayoutId id="2147483663" r:id="rId9"/>
    <p:sldLayoutId id="2147483685" r:id="rId10"/>
    <p:sldLayoutId id="2147483686" r:id="rId11"/>
    <p:sldLayoutId id="2147483666" r:id="rId12"/>
    <p:sldLayoutId id="2147483756" r:id="rId13"/>
    <p:sldLayoutId id="2147483668" r:id="rId14"/>
    <p:sldLayoutId id="2147483669" r:id="rId15"/>
    <p:sldLayoutId id="2147483652" r:id="rId16"/>
    <p:sldLayoutId id="2147483698" r:id="rId17"/>
    <p:sldLayoutId id="2147483755" r:id="rId18"/>
    <p:sldLayoutId id="2147483670" r:id="rId19"/>
    <p:sldLayoutId id="2147483671" r:id="rId20"/>
    <p:sldLayoutId id="2147483699" r:id="rId21"/>
    <p:sldLayoutId id="2147483672" r:id="rId22"/>
    <p:sldLayoutId id="2147483673" r:id="rId23"/>
    <p:sldLayoutId id="2147483654" r:id="rId24"/>
    <p:sldLayoutId id="2147483679" r:id="rId25"/>
    <p:sldLayoutId id="2147483688" r:id="rId26"/>
    <p:sldLayoutId id="2147483689" r:id="rId27"/>
    <p:sldLayoutId id="2147483690" r:id="rId28"/>
    <p:sldLayoutId id="2147483691" r:id="rId29"/>
    <p:sldLayoutId id="2147483692" r:id="rId30"/>
    <p:sldLayoutId id="2147483693" r:id="rId31"/>
    <p:sldLayoutId id="2147483694" r:id="rId32"/>
    <p:sldLayoutId id="2147483656" r:id="rId33"/>
    <p:sldLayoutId id="2147483657" r:id="rId34"/>
    <p:sldLayoutId id="2147483758" r:id="rId35"/>
    <p:sldLayoutId id="2147483697" r:id="rId36"/>
    <p:sldLayoutId id="2147483676" r:id="rId37"/>
    <p:sldLayoutId id="2147483677" r:id="rId38"/>
    <p:sldLayoutId id="2147483706" r:id="rId39"/>
    <p:sldLayoutId id="2147483707" r:id="rId40"/>
    <p:sldLayoutId id="2147483704" r:id="rId41"/>
    <p:sldLayoutId id="2147483752" r:id="rId42"/>
    <p:sldLayoutId id="2147483753" r:id="rId43"/>
    <p:sldLayoutId id="2147483703" r:id="rId44"/>
    <p:sldLayoutId id="2147483757" r:id="rId45"/>
    <p:sldLayoutId id="2147483700" r:id="rId46"/>
    <p:sldLayoutId id="2147483759" r:id="rId47"/>
    <p:sldLayoutId id="2147483760"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17" userDrawn="1">
          <p15:clr>
            <a:srgbClr val="F26B43"/>
          </p15:clr>
        </p15:guide>
        <p15:guide id="3" pos="240" userDrawn="1">
          <p15:clr>
            <a:srgbClr val="F26B43"/>
          </p15:clr>
        </p15:guide>
        <p15:guide id="4" pos="7423" userDrawn="1">
          <p15:clr>
            <a:srgbClr val="F26B43"/>
          </p15:clr>
        </p15:guide>
        <p15:guide id="5" orient="horz" pos="432" userDrawn="1">
          <p15:clr>
            <a:srgbClr val="F26B43"/>
          </p15:clr>
        </p15:guide>
        <p15:guide id="6" orient="horz" pos="3884" userDrawn="1">
          <p15:clr>
            <a:srgbClr val="F26B43"/>
          </p15:clr>
        </p15:guide>
        <p15:guide id="7" orient="horz" pos="1440" userDrawn="1">
          <p15:clr>
            <a:srgbClr val="F26B43"/>
          </p15:clr>
        </p15:guide>
        <p15:guide id="8" orient="horz" pos="2880" userDrawn="1">
          <p15:clr>
            <a:srgbClr val="F26B43"/>
          </p15:clr>
        </p15:guide>
        <p15:guide id="9" pos="2568" userDrawn="1">
          <p15:clr>
            <a:srgbClr val="F26B43"/>
          </p15:clr>
        </p15:guide>
        <p15:guide id="10" pos="5112" userDrawn="1">
          <p15:clr>
            <a:srgbClr val="F26B43"/>
          </p15:clr>
        </p15:guide>
        <p15:guide id="11"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F759ED98-483C-42F4-AA52-F2F638877580}"/>
              </a:ext>
            </a:extLst>
          </p:cNvPr>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7"/>
              </a:buBlip>
              <a:defRPr sz="2000" kern="1200" cap="all" normalizeH="0" baseline="10000">
                <a:solidFill>
                  <a:schemeClr val="tx1"/>
                </a:solidFill>
                <a:latin typeface="+mn-lt"/>
              </a:defRPr>
            </a:lvl1pPr>
          </a:lstStyle>
          <a:p>
            <a:pPr defTabSz="1088421"/>
            <a:fld id="{104FC826-72BB-4AF1-BA01-A94F7396A7DC}" type="slidenum">
              <a:rPr lang="en-US" smtClean="0"/>
              <a:pPr defTabSz="1088421"/>
              <a:t>‹#›</a:t>
            </a:fld>
            <a:endParaRPr lang="en-US" dirty="0"/>
          </a:p>
        </p:txBody>
      </p:sp>
      <p:sp>
        <p:nvSpPr>
          <p:cNvPr id="8" name="Footer Placeholder">
            <a:extLst>
              <a:ext uri="{FF2B5EF4-FFF2-40B4-BE49-F238E27FC236}">
                <a16:creationId xmlns:a16="http://schemas.microsoft.com/office/drawing/2014/main" id="{58400D4D-D383-483A-A797-47C73BC11038}"/>
              </a:ext>
            </a:extLst>
          </p:cNvPr>
          <p:cNvSpPr>
            <a:spLocks noGrp="1"/>
          </p:cNvSpPr>
          <p:nvPr>
            <p:ph type="ftr" sz="quarter" idx="3"/>
          </p:nvPr>
        </p:nvSpPr>
        <p:spPr>
          <a:xfrm>
            <a:off x="3721696" y="6129337"/>
            <a:ext cx="7481160" cy="411581"/>
          </a:xfrm>
          <a:prstGeom prst="rect">
            <a:avLst/>
          </a:prstGeom>
        </p:spPr>
        <p:txBody>
          <a:bodyPr vert="horz" lIns="90000" tIns="0" rIns="90000" bIns="0" rtlCol="0" anchor="b"/>
          <a:lstStyle>
            <a:lvl1pPr algn="r">
              <a:lnSpc>
                <a:spcPct val="90000"/>
              </a:lnSpc>
              <a:defRPr sz="1200" cap="none" baseline="0">
                <a:solidFill>
                  <a:schemeClr val="tx1"/>
                </a:solidFill>
                <a:latin typeface="+mn-lt"/>
              </a:defRPr>
            </a:lvl1pPr>
          </a:lstStyle>
          <a:p>
            <a:r>
              <a:rPr lang="en-US"/>
              <a:t>Confidential | Authorized HPE partner use only</a:t>
            </a:r>
            <a:endParaRPr lang="en-US" dirty="0"/>
          </a:p>
        </p:txBody>
      </p:sp>
      <p:sp>
        <p:nvSpPr>
          <p:cNvPr id="17" name="Element">
            <a:extLst>
              <a:ext uri="{FF2B5EF4-FFF2-40B4-BE49-F238E27FC236}">
                <a16:creationId xmlns:a16="http://schemas.microsoft.com/office/drawing/2014/main" id="{C38F67B8-84E4-471A-83C2-5829945DB925}"/>
              </a:ext>
            </a:extLst>
          </p:cNvPr>
          <p:cNvSpPr>
            <a:spLocks noChangeAspect="1"/>
          </p:cNvSpPr>
          <p:nvPr/>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dirty="0"/>
          </a:p>
        </p:txBody>
      </p:sp>
      <p:sp>
        <p:nvSpPr>
          <p:cNvPr id="3" name="Text Placeholder"/>
          <p:cNvSpPr>
            <a:spLocks noGrp="1"/>
          </p:cNvSpPr>
          <p:nvPr>
            <p:ph type="body" idx="1"/>
          </p:nvPr>
        </p:nvSpPr>
        <p:spPr>
          <a:xfrm>
            <a:off x="285909" y="998682"/>
            <a:ext cx="11498104" cy="4571999"/>
          </a:xfrm>
          <a:prstGeom prst="rect">
            <a:avLst/>
          </a:prstGeom>
          <a:ln w="57150">
            <a:noFill/>
            <a:miter lim="800000"/>
          </a:ln>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p:cNvSpPr>
            <a:spLocks noGrp="1"/>
          </p:cNvSpPr>
          <p:nvPr>
            <p:ph type="title"/>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p>
            <a:r>
              <a:rPr lang="en-US" dirty="0"/>
              <a:t>Click to edit Master title style</a:t>
            </a:r>
          </a:p>
        </p:txBody>
      </p:sp>
    </p:spTree>
    <p:extLst>
      <p:ext uri="{BB962C8B-B14F-4D97-AF65-F5344CB8AC3E}">
        <p14:creationId xmlns:p14="http://schemas.microsoft.com/office/powerpoint/2010/main" val="23416100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17">
          <p15:clr>
            <a:srgbClr val="F26B43"/>
          </p15:clr>
        </p15:guide>
        <p15:guide id="3" pos="240">
          <p15:clr>
            <a:srgbClr val="F26B43"/>
          </p15:clr>
        </p15:guide>
        <p15:guide id="4" pos="7423">
          <p15:clr>
            <a:srgbClr val="F26B43"/>
          </p15:clr>
        </p15:guide>
        <p15:guide id="5" orient="horz" pos="432">
          <p15:clr>
            <a:srgbClr val="F26B43"/>
          </p15:clr>
        </p15:guide>
        <p15:guide id="6" orient="horz" pos="3884">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hyperlink" Target="https://www.hpe.com/us/en/storage/alletra.html" TargetMode="External"/><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29.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3.svg"/><Relationship Id="rId2" Type="http://schemas.openxmlformats.org/officeDocument/2006/relationships/notesSlide" Target="../notesSlides/notesSlide13.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24.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2.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24.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0.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hyperlink" Target="https://www.hpe.com/us/en/storage/alletra.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png"/><Relationship Id="rId7" Type="http://schemas.openxmlformats.org/officeDocument/2006/relationships/image" Target="../media/image60.emf"/><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svg"/><Relationship Id="rId9" Type="http://schemas.openxmlformats.org/officeDocument/2006/relationships/image" Target="../media/image62.emf"/></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 Type="http://schemas.openxmlformats.org/officeDocument/2006/relationships/notesSlide" Target="../notesSlides/notesSlide16.xml"/><Relationship Id="rId16" Type="http://schemas.openxmlformats.org/officeDocument/2006/relationships/image" Target="../media/image78.svg"/><Relationship Id="rId20" Type="http://schemas.openxmlformats.org/officeDocument/2006/relationships/image" Target="../media/image44.svg"/><Relationship Id="rId1" Type="http://schemas.openxmlformats.org/officeDocument/2006/relationships/slideLayout" Target="../slideLayouts/slideLayout24.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19" Type="http://schemas.openxmlformats.org/officeDocument/2006/relationships/image" Target="../media/image43.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1.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6" Type="http://schemas.openxmlformats.org/officeDocument/2006/relationships/image" Target="../media/image20.svg"/><Relationship Id="rId1" Type="http://schemas.openxmlformats.org/officeDocument/2006/relationships/slideLayout" Target="../slideLayouts/slideLayout2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hpe.com/us/en/storage/msa-shared-storage.html" TargetMode="External"/><Relationship Id="rId7" Type="http://schemas.openxmlformats.org/officeDocument/2006/relationships/hyperlink" Target="https://www.hpe.com/us/en/storage/enterprise-xp-storage.html" TargetMode="External"/><Relationship Id="rId12"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hyperlink" Target="https://www.hpe.com/us/en/storage/alletra.html" TargetMode="External"/><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F05E50B2-AB22-4A7A-83F4-EBD278039190}"/>
              </a:ext>
            </a:extLst>
          </p:cNvPr>
          <p:cNvSpPr>
            <a:spLocks noGrp="1"/>
          </p:cNvSpPr>
          <p:nvPr>
            <p:ph type="body" sz="quarter" idx="13"/>
          </p:nvPr>
        </p:nvSpPr>
        <p:spPr/>
        <p:txBody>
          <a:bodyPr/>
          <a:lstStyle/>
          <a:p>
            <a:r>
              <a:rPr lang="en-US" dirty="0"/>
              <a:t>October 2022</a:t>
            </a:r>
          </a:p>
        </p:txBody>
      </p:sp>
      <p:sp>
        <p:nvSpPr>
          <p:cNvPr id="3" name="Subtitle">
            <a:extLst>
              <a:ext uri="{FF2B5EF4-FFF2-40B4-BE49-F238E27FC236}">
                <a16:creationId xmlns:a16="http://schemas.microsoft.com/office/drawing/2014/main" id="{940F81D8-5C7D-4F33-A461-CA45B169FF0D}"/>
              </a:ext>
            </a:extLst>
          </p:cNvPr>
          <p:cNvSpPr>
            <a:spLocks noGrp="1"/>
          </p:cNvSpPr>
          <p:nvPr>
            <p:ph type="subTitle" idx="1"/>
          </p:nvPr>
        </p:nvSpPr>
        <p:spPr/>
        <p:txBody>
          <a:bodyPr/>
          <a:lstStyle/>
          <a:p>
            <a:r>
              <a:rPr lang="en-US" dirty="0"/>
              <a:t>Geert Kuijken, Enterprise Architect</a:t>
            </a:r>
          </a:p>
        </p:txBody>
      </p:sp>
      <p:sp>
        <p:nvSpPr>
          <p:cNvPr id="2" name="Title">
            <a:extLst>
              <a:ext uri="{FF2B5EF4-FFF2-40B4-BE49-F238E27FC236}">
                <a16:creationId xmlns:a16="http://schemas.microsoft.com/office/drawing/2014/main" id="{6D650731-F75D-4A00-8A26-A472193D371A}"/>
              </a:ext>
            </a:extLst>
          </p:cNvPr>
          <p:cNvSpPr>
            <a:spLocks noGrp="1"/>
          </p:cNvSpPr>
          <p:nvPr>
            <p:ph type="title"/>
          </p:nvPr>
        </p:nvSpPr>
        <p:spPr>
          <a:xfrm>
            <a:off x="290747" y="1869197"/>
            <a:ext cx="5768741" cy="1905000"/>
          </a:xfrm>
        </p:spPr>
        <p:txBody>
          <a:bodyPr/>
          <a:lstStyle/>
          <a:p>
            <a:r>
              <a:rPr lang="en-GB" dirty="0"/>
              <a:t>HPE Storage and Hybrid Cloud</a:t>
            </a:r>
            <a:endParaRPr lang="en-US" dirty="0"/>
          </a:p>
        </p:txBody>
      </p:sp>
    </p:spTree>
    <p:extLst>
      <p:ext uri="{BB962C8B-B14F-4D97-AF65-F5344CB8AC3E}">
        <p14:creationId xmlns:p14="http://schemas.microsoft.com/office/powerpoint/2010/main" val="37467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rrow: Right 51">
            <a:extLst>
              <a:ext uri="{FF2B5EF4-FFF2-40B4-BE49-F238E27FC236}">
                <a16:creationId xmlns:a16="http://schemas.microsoft.com/office/drawing/2014/main" id="{D4B1E1B5-E661-42BB-9CA6-940C7FD35474}"/>
              </a:ext>
            </a:extLst>
          </p:cNvPr>
          <p:cNvSpPr/>
          <p:nvPr/>
        </p:nvSpPr>
        <p:spPr bwMode="ltGray">
          <a:xfrm>
            <a:off x="9653095" y="3528904"/>
            <a:ext cx="2322731" cy="433964"/>
          </a:xfrm>
          <a:prstGeom prst="rightArrow">
            <a:avLst/>
          </a:prstGeom>
          <a:solidFill>
            <a:srgbClr val="01A982"/>
          </a:solid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MetricHPE"/>
              <a:ea typeface="+mn-ea"/>
              <a:cs typeface="+mn-cs"/>
            </a:endParaRPr>
          </a:p>
        </p:txBody>
      </p:sp>
      <p:sp>
        <p:nvSpPr>
          <p:cNvPr id="60" name="Rectangle 59">
            <a:extLst>
              <a:ext uri="{FF2B5EF4-FFF2-40B4-BE49-F238E27FC236}">
                <a16:creationId xmlns:a16="http://schemas.microsoft.com/office/drawing/2014/main" id="{A3F07603-B5B3-455D-94BA-590A1F2F4E99}"/>
              </a:ext>
            </a:extLst>
          </p:cNvPr>
          <p:cNvSpPr/>
          <p:nvPr/>
        </p:nvSpPr>
        <p:spPr bwMode="ltGray">
          <a:xfrm>
            <a:off x="2549663" y="1263233"/>
            <a:ext cx="7092674" cy="5018354"/>
          </a:xfrm>
          <a:prstGeom prst="rect">
            <a:avLst/>
          </a:prstGeom>
          <a:solidFill>
            <a:srgbClr val="01A982">
              <a:alpha val="10000"/>
            </a:srgbClr>
          </a:solidFill>
          <a:ln w="381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prstClr val="white"/>
              </a:solidFill>
              <a:latin typeface="MetricHPE"/>
            </a:endParaRPr>
          </a:p>
        </p:txBody>
      </p:sp>
      <p:sp>
        <p:nvSpPr>
          <p:cNvPr id="5" name="Title 4">
            <a:extLst>
              <a:ext uri="{FF2B5EF4-FFF2-40B4-BE49-F238E27FC236}">
                <a16:creationId xmlns:a16="http://schemas.microsoft.com/office/drawing/2014/main" id="{A908DDE9-3CA1-4B26-A7F8-DB5E63591558}"/>
              </a:ext>
            </a:extLst>
          </p:cNvPr>
          <p:cNvSpPr>
            <a:spLocks noGrp="1"/>
          </p:cNvSpPr>
          <p:nvPr>
            <p:ph type="title"/>
          </p:nvPr>
        </p:nvSpPr>
        <p:spPr/>
        <p:txBody>
          <a:bodyPr/>
          <a:lstStyle/>
          <a:p>
            <a:r>
              <a:rPr lang="en-US" dirty="0"/>
              <a:t>HPE intelligent storage portfolio: HPE InfoSight is just the beginning</a:t>
            </a:r>
          </a:p>
        </p:txBody>
      </p:sp>
      <p:sp>
        <p:nvSpPr>
          <p:cNvPr id="29" name="Slide Number Placeholder 28">
            <a:extLst>
              <a:ext uri="{FF2B5EF4-FFF2-40B4-BE49-F238E27FC236}">
                <a16:creationId xmlns:a16="http://schemas.microsoft.com/office/drawing/2014/main" id="{5A7B1321-CCC2-4D8F-AA96-26304546C5BB}"/>
              </a:ext>
            </a:extLst>
          </p:cNvPr>
          <p:cNvSpPr>
            <a:spLocks noGrp="1"/>
          </p:cNvSpPr>
          <p:nvPr>
            <p:ph type="sldNum" sz="quarter" idx="11"/>
          </p:nvPr>
        </p:nvSpPr>
        <p:spPr/>
        <p:txBody>
          <a:bodyPr/>
          <a:lstStyle/>
          <a:p>
            <a:fld id="{104FC826-72BB-4AF1-BA01-A94F7396A7DC}" type="slidenum">
              <a:rPr lang="en-US" smtClean="0"/>
              <a:pPr/>
              <a:t>10</a:t>
            </a:fld>
            <a:endParaRPr lang="en-US" dirty="0"/>
          </a:p>
        </p:txBody>
      </p:sp>
      <p:sp>
        <p:nvSpPr>
          <p:cNvPr id="6" name="Arrow: Left-Right 5">
            <a:extLst>
              <a:ext uri="{FF2B5EF4-FFF2-40B4-BE49-F238E27FC236}">
                <a16:creationId xmlns:a16="http://schemas.microsoft.com/office/drawing/2014/main" id="{C4AB43E9-6564-48AC-8BB7-9FD1C67AB1FC}"/>
              </a:ext>
            </a:extLst>
          </p:cNvPr>
          <p:cNvSpPr/>
          <p:nvPr/>
        </p:nvSpPr>
        <p:spPr bwMode="ltGray">
          <a:xfrm>
            <a:off x="358700" y="4073367"/>
            <a:ext cx="11606368" cy="408638"/>
          </a:xfrm>
          <a:prstGeom prst="leftRightArrow">
            <a:avLst/>
          </a:prstGeom>
          <a:solidFill>
            <a:srgbClr val="01A982"/>
          </a:solid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MetricHPE"/>
              <a:ea typeface="+mn-ea"/>
              <a:cs typeface="+mn-cs"/>
            </a:endParaRPr>
          </a:p>
        </p:txBody>
      </p:sp>
      <p:sp>
        <p:nvSpPr>
          <p:cNvPr id="45" name="Rectangle 44">
            <a:extLst>
              <a:ext uri="{FF2B5EF4-FFF2-40B4-BE49-F238E27FC236}">
                <a16:creationId xmlns:a16="http://schemas.microsoft.com/office/drawing/2014/main" id="{E28126B9-A435-4E84-82CB-2827DDA0A2B9}"/>
              </a:ext>
            </a:extLst>
          </p:cNvPr>
          <p:cNvSpPr/>
          <p:nvPr/>
        </p:nvSpPr>
        <p:spPr bwMode="ltGray">
          <a:xfrm>
            <a:off x="466799" y="2786971"/>
            <a:ext cx="1115055" cy="18334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AI-driven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Global</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Intelligence</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etricHPE" panose="020B0503030202060203" pitchFamily="34" charset="0"/>
                <a:ea typeface="MetricHPE" charset="0"/>
                <a:cs typeface="MetricHPE" charset="0"/>
                <a:sym typeface="MetricHPE" charset="0"/>
              </a:rPr>
              <a:t>From a cloud-instance</a:t>
            </a: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etricHPE" panose="020B0503030202060203" pitchFamily="34" charset="0"/>
              <a:ea typeface="MetricHPE" charset="0"/>
              <a:cs typeface="MetricHPE" charset="0"/>
              <a:sym typeface="MetricHPE"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MetricHPE" panose="020B0503030202060203" pitchFamily="34" charset="0"/>
                <a:ea typeface="MetricHPE" charset="0"/>
                <a:cs typeface="MetricHPE" charset="0"/>
                <a:sym typeface="MetricHPE" charset="0"/>
              </a:rPr>
              <a:t>AI-Ops</a:t>
            </a:r>
          </a:p>
        </p:txBody>
      </p:sp>
      <p:pic>
        <p:nvPicPr>
          <p:cNvPr id="47" name="Graphic 77">
            <a:extLst>
              <a:ext uri="{FF2B5EF4-FFF2-40B4-BE49-F238E27FC236}">
                <a16:creationId xmlns:a16="http://schemas.microsoft.com/office/drawing/2014/main" id="{9E9A1C34-4EC3-4636-8835-E20752EA9AC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50058" y="2277166"/>
            <a:ext cx="548536" cy="548534"/>
          </a:xfrm>
          <a:prstGeom prst="rect">
            <a:avLst/>
          </a:prstGeom>
        </p:spPr>
      </p:pic>
      <p:grpSp>
        <p:nvGrpSpPr>
          <p:cNvPr id="48" name="Group 47">
            <a:extLst>
              <a:ext uri="{FF2B5EF4-FFF2-40B4-BE49-F238E27FC236}">
                <a16:creationId xmlns:a16="http://schemas.microsoft.com/office/drawing/2014/main" id="{8FAE3CC7-6BF6-4EFD-AD27-53B6F32F8F96}"/>
              </a:ext>
            </a:extLst>
          </p:cNvPr>
          <p:cNvGrpSpPr/>
          <p:nvPr/>
        </p:nvGrpSpPr>
        <p:grpSpPr>
          <a:xfrm>
            <a:off x="9835316" y="1767965"/>
            <a:ext cx="1997985" cy="1723283"/>
            <a:chOff x="6039676" y="1487111"/>
            <a:chExt cx="4368348" cy="3371759"/>
          </a:xfrm>
        </p:grpSpPr>
        <p:pic>
          <p:nvPicPr>
            <p:cNvPr id="49" name="HP_1FH49AA_01.png" descr="HP_1FH49AA_01.png">
              <a:extLst>
                <a:ext uri="{FF2B5EF4-FFF2-40B4-BE49-F238E27FC236}">
                  <a16:creationId xmlns:a16="http://schemas.microsoft.com/office/drawing/2014/main" id="{10969B9D-8B04-4498-8DAC-91544C4795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9676" y="1487111"/>
              <a:ext cx="4368348" cy="3371759"/>
            </a:xfrm>
            <a:prstGeom prst="rect">
              <a:avLst/>
            </a:prstGeom>
            <a:ln w="3175" cap="flat">
              <a:noFill/>
              <a:miter lim="400000"/>
            </a:ln>
            <a:effectLst/>
          </p:spPr>
        </p:pic>
        <p:pic>
          <p:nvPicPr>
            <p:cNvPr id="50" name="Picture 2" descr="Graphical user interface, application, Teams&#10;&#10;Description automatically generated">
              <a:extLst>
                <a:ext uri="{FF2B5EF4-FFF2-40B4-BE49-F238E27FC236}">
                  <a16:creationId xmlns:a16="http://schemas.microsoft.com/office/drawing/2014/main" id="{0E987F0E-9B34-4DA7-AA34-B0510D8C0A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130970" y="1553135"/>
              <a:ext cx="4229989" cy="24226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1" name="Rectangle 50">
            <a:extLst>
              <a:ext uri="{FF2B5EF4-FFF2-40B4-BE49-F238E27FC236}">
                <a16:creationId xmlns:a16="http://schemas.microsoft.com/office/drawing/2014/main" id="{5D415063-20AB-447C-BD84-D852ADB4D9D7}"/>
              </a:ext>
            </a:extLst>
          </p:cNvPr>
          <p:cNvSpPr/>
          <p:nvPr/>
        </p:nvSpPr>
        <p:spPr bwMode="ltGray">
          <a:xfrm>
            <a:off x="9703115" y="2948340"/>
            <a:ext cx="2151702" cy="18334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MetricHPE" panose="020B0503030202060203" pitchFamily="34" charset="0"/>
                <a:ea typeface="MetricHPE" charset="0"/>
                <a:cs typeface="MetricHPE" charset="0"/>
                <a:sym typeface="MetricHPE" charset="0"/>
              </a:rPr>
              <a:t>Data Services</a:t>
            </a: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etricHPE" panose="020B0503030202060203" pitchFamily="34" charset="0"/>
              <a:ea typeface="MetricHPE" charset="0"/>
              <a:cs typeface="MetricHPE" charset="0"/>
              <a:sym typeface="MetricHPE"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MetricHPE" panose="020B0503030202060203" pitchFamily="34" charset="0"/>
                <a:ea typeface="MetricHPE" charset="0"/>
                <a:cs typeface="MetricHPE" charset="0"/>
                <a:sym typeface="MetricHPE" charset="0"/>
              </a:rPr>
              <a:t>Infrastructure Services</a:t>
            </a:r>
          </a:p>
        </p:txBody>
      </p:sp>
      <p:sp>
        <p:nvSpPr>
          <p:cNvPr id="53" name="Arrow: Left-Right 52">
            <a:extLst>
              <a:ext uri="{FF2B5EF4-FFF2-40B4-BE49-F238E27FC236}">
                <a16:creationId xmlns:a16="http://schemas.microsoft.com/office/drawing/2014/main" id="{45EBD805-6FFC-4135-9ABB-A28583323366}"/>
              </a:ext>
            </a:extLst>
          </p:cNvPr>
          <p:cNvSpPr/>
          <p:nvPr/>
        </p:nvSpPr>
        <p:spPr bwMode="ltGray">
          <a:xfrm>
            <a:off x="2870351" y="4073367"/>
            <a:ext cx="6451298" cy="416626"/>
          </a:xfrm>
          <a:prstGeom prst="leftRightArrow">
            <a:avLst/>
          </a:prstGeom>
          <a:solidFill>
            <a:srgbClr val="01A982"/>
          </a:solid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MetricHPE"/>
              <a:ea typeface="+mn-ea"/>
              <a:cs typeface="+mn-cs"/>
            </a:endParaRPr>
          </a:p>
        </p:txBody>
      </p:sp>
      <p:pic>
        <p:nvPicPr>
          <p:cNvPr id="57" name="Picture 56">
            <a:hlinkClick r:id="rId7"/>
            <a:extLst>
              <a:ext uri="{FF2B5EF4-FFF2-40B4-BE49-F238E27FC236}">
                <a16:creationId xmlns:a16="http://schemas.microsoft.com/office/drawing/2014/main" id="{924FD0EA-EC15-43B7-9B69-9E3433183153}"/>
              </a:ext>
            </a:extLst>
          </p:cNvPr>
          <p:cNvPicPr>
            <a:picLocks noChangeAspect="1"/>
          </p:cNvPicPr>
          <p:nvPr/>
        </p:nvPicPr>
        <p:blipFill rotWithShape="1">
          <a:blip r:embed="rId8"/>
          <a:srcRect l="8159" t="14121" b="15495"/>
          <a:stretch/>
        </p:blipFill>
        <p:spPr>
          <a:xfrm>
            <a:off x="7663723" y="1674487"/>
            <a:ext cx="1500696" cy="650875"/>
          </a:xfrm>
          <a:prstGeom prst="rect">
            <a:avLst/>
          </a:prstGeom>
        </p:spPr>
      </p:pic>
      <p:sp>
        <p:nvSpPr>
          <p:cNvPr id="61" name="Right Arrow 26">
            <a:extLst>
              <a:ext uri="{FF2B5EF4-FFF2-40B4-BE49-F238E27FC236}">
                <a16:creationId xmlns:a16="http://schemas.microsoft.com/office/drawing/2014/main" id="{166144E6-0365-4C93-BDFC-9F3AD5529522}"/>
              </a:ext>
            </a:extLst>
          </p:cNvPr>
          <p:cNvSpPr/>
          <p:nvPr/>
        </p:nvSpPr>
        <p:spPr bwMode="ltGray">
          <a:xfrm rot="5400000">
            <a:off x="3361196"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2" name="Right Arrow 26">
            <a:extLst>
              <a:ext uri="{FF2B5EF4-FFF2-40B4-BE49-F238E27FC236}">
                <a16:creationId xmlns:a16="http://schemas.microsoft.com/office/drawing/2014/main" id="{D955E164-C8F3-428C-B430-4FDCC304277C}"/>
              </a:ext>
            </a:extLst>
          </p:cNvPr>
          <p:cNvSpPr/>
          <p:nvPr/>
        </p:nvSpPr>
        <p:spPr bwMode="ltGray">
          <a:xfrm rot="5400000">
            <a:off x="5770562"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3" name="Right Arrow 26">
            <a:extLst>
              <a:ext uri="{FF2B5EF4-FFF2-40B4-BE49-F238E27FC236}">
                <a16:creationId xmlns:a16="http://schemas.microsoft.com/office/drawing/2014/main" id="{4F595045-B47A-4B27-B778-0F62CA526720}"/>
              </a:ext>
            </a:extLst>
          </p:cNvPr>
          <p:cNvSpPr/>
          <p:nvPr/>
        </p:nvSpPr>
        <p:spPr bwMode="ltGray">
          <a:xfrm rot="5400000">
            <a:off x="8088633"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4" name="TextBox 63">
            <a:extLst>
              <a:ext uri="{FF2B5EF4-FFF2-40B4-BE49-F238E27FC236}">
                <a16:creationId xmlns:a16="http://schemas.microsoft.com/office/drawing/2014/main" id="{9294A100-135F-4956-BF31-184F31051232}"/>
              </a:ext>
            </a:extLst>
          </p:cNvPr>
          <p:cNvSpPr txBox="1"/>
          <p:nvPr/>
        </p:nvSpPr>
        <p:spPr>
          <a:xfrm>
            <a:off x="5346885" y="4075423"/>
            <a:ext cx="1498231" cy="433965"/>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MetricHPE"/>
                <a:ea typeface="+mn-ea"/>
                <a:cs typeface="+mn-cs"/>
              </a:rPr>
              <a:t>HPE InfoSight</a:t>
            </a:r>
            <a:endParaRPr kumimoji="0" lang="en-US" sz="1600" b="1" i="0" u="none" strike="noStrike" kern="1200" cap="none" spc="0" normalizeH="0" baseline="0" noProof="0" dirty="0">
              <a:ln>
                <a:noFill/>
              </a:ln>
              <a:solidFill>
                <a:prstClr val="white"/>
              </a:solidFill>
              <a:effectLst/>
              <a:uLnTx/>
              <a:uFillTx/>
              <a:latin typeface="MetricHPE"/>
              <a:ea typeface="+mn-ea"/>
              <a:cs typeface="+mn-cs"/>
            </a:endParaRPr>
          </a:p>
        </p:txBody>
      </p:sp>
      <p:pic>
        <p:nvPicPr>
          <p:cNvPr id="65" name="Picture 64">
            <a:hlinkClick r:id="rId7"/>
            <a:extLst>
              <a:ext uri="{FF2B5EF4-FFF2-40B4-BE49-F238E27FC236}">
                <a16:creationId xmlns:a16="http://schemas.microsoft.com/office/drawing/2014/main" id="{FEB15D01-27F0-4DB2-AA69-5334503A7149}"/>
              </a:ext>
            </a:extLst>
          </p:cNvPr>
          <p:cNvPicPr>
            <a:picLocks noChangeAspect="1"/>
          </p:cNvPicPr>
          <p:nvPr/>
        </p:nvPicPr>
        <p:blipFill rotWithShape="1">
          <a:blip r:embed="rId8"/>
          <a:srcRect l="8159" t="14121" b="15495"/>
          <a:stretch/>
        </p:blipFill>
        <p:spPr>
          <a:xfrm>
            <a:off x="5345652" y="1689539"/>
            <a:ext cx="1500696" cy="650875"/>
          </a:xfrm>
          <a:prstGeom prst="rect">
            <a:avLst/>
          </a:prstGeom>
        </p:spPr>
      </p:pic>
      <p:pic>
        <p:nvPicPr>
          <p:cNvPr id="66" name="Picture 65">
            <a:hlinkClick r:id="rId7"/>
            <a:extLst>
              <a:ext uri="{FF2B5EF4-FFF2-40B4-BE49-F238E27FC236}">
                <a16:creationId xmlns:a16="http://schemas.microsoft.com/office/drawing/2014/main" id="{E2DDD194-4F24-4788-831C-ABDD2DA42AC8}"/>
              </a:ext>
            </a:extLst>
          </p:cNvPr>
          <p:cNvPicPr>
            <a:picLocks noChangeAspect="1"/>
          </p:cNvPicPr>
          <p:nvPr/>
        </p:nvPicPr>
        <p:blipFill rotWithShape="1">
          <a:blip r:embed="rId8"/>
          <a:srcRect l="8159" t="14121" b="15495"/>
          <a:stretch/>
        </p:blipFill>
        <p:spPr>
          <a:xfrm>
            <a:off x="2936286" y="1702600"/>
            <a:ext cx="1500696" cy="650875"/>
          </a:xfrm>
          <a:prstGeom prst="rect">
            <a:avLst/>
          </a:prstGeom>
        </p:spPr>
      </p:pic>
      <p:pic>
        <p:nvPicPr>
          <p:cNvPr id="68" name="Picture 67">
            <a:extLst>
              <a:ext uri="{FF2B5EF4-FFF2-40B4-BE49-F238E27FC236}">
                <a16:creationId xmlns:a16="http://schemas.microsoft.com/office/drawing/2014/main" id="{8838DF5C-D26B-41AC-9C19-14B72126E96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795544" y="4885385"/>
            <a:ext cx="1237054" cy="824036"/>
          </a:xfrm>
          <a:prstGeom prst="rect">
            <a:avLst/>
          </a:prstGeom>
        </p:spPr>
      </p:pic>
      <p:pic>
        <p:nvPicPr>
          <p:cNvPr id="69" name="Picture 68">
            <a:extLst>
              <a:ext uri="{FF2B5EF4-FFF2-40B4-BE49-F238E27FC236}">
                <a16:creationId xmlns:a16="http://schemas.microsoft.com/office/drawing/2014/main" id="{751613EC-0B66-4D08-9CD2-5DB3E4CCDF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18908" y="4827939"/>
            <a:ext cx="1954185" cy="924360"/>
          </a:xfrm>
          <a:prstGeom prst="rect">
            <a:avLst/>
          </a:prstGeom>
        </p:spPr>
      </p:pic>
      <p:pic>
        <p:nvPicPr>
          <p:cNvPr id="70" name="Picture 69">
            <a:extLst>
              <a:ext uri="{FF2B5EF4-FFF2-40B4-BE49-F238E27FC236}">
                <a16:creationId xmlns:a16="http://schemas.microsoft.com/office/drawing/2014/main" id="{FA9B3DDC-7D2C-490F-BDA7-74A525FFB50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57883" y="5384239"/>
            <a:ext cx="1457503" cy="477565"/>
          </a:xfrm>
          <a:prstGeom prst="rect">
            <a:avLst/>
          </a:prstGeom>
        </p:spPr>
      </p:pic>
      <p:pic>
        <p:nvPicPr>
          <p:cNvPr id="71" name="Picture 70">
            <a:extLst>
              <a:ext uri="{FF2B5EF4-FFF2-40B4-BE49-F238E27FC236}">
                <a16:creationId xmlns:a16="http://schemas.microsoft.com/office/drawing/2014/main" id="{73683543-2C1C-4D70-88A5-563AA6E2B35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57883" y="5088401"/>
            <a:ext cx="1457503" cy="477565"/>
          </a:xfrm>
          <a:prstGeom prst="rect">
            <a:avLst/>
          </a:prstGeom>
        </p:spPr>
      </p:pic>
      <p:pic>
        <p:nvPicPr>
          <p:cNvPr id="72" name="Picture 71">
            <a:extLst>
              <a:ext uri="{FF2B5EF4-FFF2-40B4-BE49-F238E27FC236}">
                <a16:creationId xmlns:a16="http://schemas.microsoft.com/office/drawing/2014/main" id="{FADD012D-E15D-428F-8D65-A5BDBD099993}"/>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4000" b="92000" l="0" r="99346">
                        <a14:foregroundMark x1="9150" y1="28000" x2="79739" y2="14000"/>
                        <a14:backgroundMark x1="41176" y1="6000" x2="41176" y2="6000"/>
                        <a14:backgroundMark x1="57516" y1="6000" x2="57516" y2="6000"/>
                        <a14:backgroundMark x1="60784" y1="6000" x2="60784" y2="6000"/>
                        <a14:backgroundMark x1="51634" y1="6000" x2="51634" y2="6000"/>
                        <a14:backgroundMark x1="45098" y1="6000" x2="45098" y2="6000"/>
                      </a14:backgroundRemoval>
                    </a14:imgEffect>
                  </a14:imgLayer>
                </a14:imgProps>
              </a:ext>
              <a:ext uri="{28A0092B-C50C-407E-A947-70E740481C1C}">
                <a14:useLocalDpi xmlns:a14="http://schemas.microsoft.com/office/drawing/2010/main"/>
              </a:ext>
            </a:extLst>
          </a:blip>
          <a:srcRect/>
          <a:stretch/>
        </p:blipFill>
        <p:spPr>
          <a:xfrm>
            <a:off x="2957883" y="4792563"/>
            <a:ext cx="1457503" cy="477565"/>
          </a:xfrm>
          <a:prstGeom prst="rect">
            <a:avLst/>
          </a:prstGeom>
        </p:spPr>
      </p:pic>
      <p:sp>
        <p:nvSpPr>
          <p:cNvPr id="38" name="Rectangle 37">
            <a:extLst>
              <a:ext uri="{FF2B5EF4-FFF2-40B4-BE49-F238E27FC236}">
                <a16:creationId xmlns:a16="http://schemas.microsoft.com/office/drawing/2014/main" id="{9206D75A-C858-4FBF-BB43-570B8836AED0}"/>
              </a:ext>
            </a:extLst>
          </p:cNvPr>
          <p:cNvSpPr/>
          <p:nvPr/>
        </p:nvSpPr>
        <p:spPr>
          <a:xfrm>
            <a:off x="2911487" y="1375131"/>
            <a:ext cx="155029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5000</a:t>
            </a:r>
          </a:p>
        </p:txBody>
      </p:sp>
      <p:sp>
        <p:nvSpPr>
          <p:cNvPr id="39" name="Rectangle 38">
            <a:extLst>
              <a:ext uri="{FF2B5EF4-FFF2-40B4-BE49-F238E27FC236}">
                <a16:creationId xmlns:a16="http://schemas.microsoft.com/office/drawing/2014/main" id="{D3923DCF-6500-457D-BEF0-30FCCE64496A}"/>
              </a:ext>
            </a:extLst>
          </p:cNvPr>
          <p:cNvSpPr/>
          <p:nvPr/>
        </p:nvSpPr>
        <p:spPr>
          <a:xfrm>
            <a:off x="5345652" y="1375131"/>
            <a:ext cx="1499464"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6000</a:t>
            </a:r>
          </a:p>
        </p:txBody>
      </p:sp>
      <p:sp>
        <p:nvSpPr>
          <p:cNvPr id="40" name="Rectangle 39">
            <a:extLst>
              <a:ext uri="{FF2B5EF4-FFF2-40B4-BE49-F238E27FC236}">
                <a16:creationId xmlns:a16="http://schemas.microsoft.com/office/drawing/2014/main" id="{D129AB09-92FD-448C-94FC-FAA14179A9BF}"/>
              </a:ext>
            </a:extLst>
          </p:cNvPr>
          <p:cNvSpPr/>
          <p:nvPr/>
        </p:nvSpPr>
        <p:spPr>
          <a:xfrm>
            <a:off x="7663722" y="1375131"/>
            <a:ext cx="14994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9000</a:t>
            </a:r>
          </a:p>
        </p:txBody>
      </p:sp>
      <p:sp>
        <p:nvSpPr>
          <p:cNvPr id="41" name="Rectangle 40">
            <a:extLst>
              <a:ext uri="{FF2B5EF4-FFF2-40B4-BE49-F238E27FC236}">
                <a16:creationId xmlns:a16="http://schemas.microsoft.com/office/drawing/2014/main" id="{B9077F4B-564C-4024-87FC-89CF230E9816}"/>
              </a:ext>
            </a:extLst>
          </p:cNvPr>
          <p:cNvSpPr/>
          <p:nvPr/>
        </p:nvSpPr>
        <p:spPr>
          <a:xfrm>
            <a:off x="2911487" y="4506195"/>
            <a:ext cx="155029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SimpliVity</a:t>
            </a:r>
          </a:p>
        </p:txBody>
      </p:sp>
      <p:sp>
        <p:nvSpPr>
          <p:cNvPr id="42" name="Rectangle 41">
            <a:extLst>
              <a:ext uri="{FF2B5EF4-FFF2-40B4-BE49-F238E27FC236}">
                <a16:creationId xmlns:a16="http://schemas.microsoft.com/office/drawing/2014/main" id="{4B5ABA2E-067E-458E-94EB-FD8D23976E13}"/>
              </a:ext>
            </a:extLst>
          </p:cNvPr>
          <p:cNvSpPr/>
          <p:nvPr/>
        </p:nvSpPr>
        <p:spPr>
          <a:xfrm>
            <a:off x="5253209" y="4506195"/>
            <a:ext cx="168558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Apollo 4000</a:t>
            </a:r>
          </a:p>
        </p:txBody>
      </p:sp>
      <p:sp>
        <p:nvSpPr>
          <p:cNvPr id="43" name="Rectangle 42">
            <a:extLst>
              <a:ext uri="{FF2B5EF4-FFF2-40B4-BE49-F238E27FC236}">
                <a16:creationId xmlns:a16="http://schemas.microsoft.com/office/drawing/2014/main" id="{CBC54862-D23C-4551-8AED-CDAFC6824116}"/>
              </a:ext>
            </a:extLst>
          </p:cNvPr>
          <p:cNvSpPr/>
          <p:nvPr/>
        </p:nvSpPr>
        <p:spPr>
          <a:xfrm>
            <a:off x="7836595" y="4506195"/>
            <a:ext cx="115495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StoreOnce</a:t>
            </a:r>
          </a:p>
        </p:txBody>
      </p:sp>
      <p:sp>
        <p:nvSpPr>
          <p:cNvPr id="44" name="TextBox 43">
            <a:extLst>
              <a:ext uri="{FF2B5EF4-FFF2-40B4-BE49-F238E27FC236}">
                <a16:creationId xmlns:a16="http://schemas.microsoft.com/office/drawing/2014/main" id="{02E61889-A2E9-47A9-ADC1-B29CCC2D6C00}"/>
              </a:ext>
            </a:extLst>
          </p:cNvPr>
          <p:cNvSpPr txBox="1"/>
          <p:nvPr/>
        </p:nvSpPr>
        <p:spPr>
          <a:xfrm>
            <a:off x="2843843" y="3215140"/>
            <a:ext cx="1685582" cy="818686"/>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General Purpose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Hybrid Flash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99.9999% Uptime</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 AI-driven</a:t>
            </a:r>
          </a:p>
        </p:txBody>
      </p:sp>
      <p:sp>
        <p:nvSpPr>
          <p:cNvPr id="46" name="TextBox 45">
            <a:extLst>
              <a:ext uri="{FF2B5EF4-FFF2-40B4-BE49-F238E27FC236}">
                <a16:creationId xmlns:a16="http://schemas.microsoft.com/office/drawing/2014/main" id="{5867824E-F20F-49EF-9A43-400E571245DC}"/>
              </a:ext>
            </a:extLst>
          </p:cNvPr>
          <p:cNvSpPr txBox="1"/>
          <p:nvPr/>
        </p:nvSpPr>
        <p:spPr>
          <a:xfrm>
            <a:off x="7468182" y="3215140"/>
            <a:ext cx="1891779" cy="627869"/>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Mission Critical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All-</a:t>
            </a:r>
            <a:r>
              <a:rPr kumimoji="0" lang="en-US" sz="1200" b="0" i="0" u="none" strike="noStrike" kern="1200" cap="none" spc="0" normalizeH="0" baseline="0" noProof="0" dirty="0" err="1">
                <a:ln>
                  <a:noFill/>
                </a:ln>
                <a:effectLst/>
                <a:uLnTx/>
                <a:uFillTx/>
                <a:latin typeface="MetricHPE" panose="020B0503030202060203" pitchFamily="34" charset="0"/>
                <a:ea typeface="+mn-ea"/>
                <a:cs typeface="+mn-cs"/>
              </a:rPr>
              <a:t>NVMe</a:t>
            </a: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100% Availability Guaranteed</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AI-driven</a:t>
            </a:r>
          </a:p>
        </p:txBody>
      </p:sp>
      <p:sp>
        <p:nvSpPr>
          <p:cNvPr id="79" name="TextBox 78">
            <a:extLst>
              <a:ext uri="{FF2B5EF4-FFF2-40B4-BE49-F238E27FC236}">
                <a16:creationId xmlns:a16="http://schemas.microsoft.com/office/drawing/2014/main" id="{0157A2C2-6535-46A6-AC39-7677410C66D6}"/>
              </a:ext>
            </a:extLst>
          </p:cNvPr>
          <p:cNvSpPr txBox="1"/>
          <p:nvPr/>
        </p:nvSpPr>
        <p:spPr>
          <a:xfrm>
            <a:off x="5253209" y="3228201"/>
            <a:ext cx="1685582" cy="818686"/>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Business Critical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All-</a:t>
            </a:r>
            <a:r>
              <a:rPr kumimoji="0" lang="en-US" sz="1200" b="0" i="0" u="none" strike="noStrike" kern="1200" cap="none" spc="0" normalizeH="0" baseline="0" noProof="0" dirty="0" err="1">
                <a:ln>
                  <a:noFill/>
                </a:ln>
                <a:effectLst/>
                <a:uLnTx/>
                <a:uFillTx/>
                <a:latin typeface="MetricHPE" panose="020B0503030202060203" pitchFamily="34" charset="0"/>
                <a:ea typeface="+mn-ea"/>
                <a:cs typeface="+mn-cs"/>
              </a:rPr>
              <a:t>NVMe</a:t>
            </a: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99.9999% Uptime</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AI-driven</a:t>
            </a:r>
          </a:p>
        </p:txBody>
      </p:sp>
      <p:sp>
        <p:nvSpPr>
          <p:cNvPr id="80" name="TextBox 79">
            <a:extLst>
              <a:ext uri="{FF2B5EF4-FFF2-40B4-BE49-F238E27FC236}">
                <a16:creationId xmlns:a16="http://schemas.microsoft.com/office/drawing/2014/main" id="{BF848EC2-1007-44C6-9B9A-2166FC992866}"/>
              </a:ext>
            </a:extLst>
          </p:cNvPr>
          <p:cNvSpPr txBox="1"/>
          <p:nvPr/>
        </p:nvSpPr>
        <p:spPr>
          <a:xfrm>
            <a:off x="2911487" y="5856855"/>
            <a:ext cx="1550295" cy="332399"/>
          </a:xfrm>
          <a:prstGeom prst="rect">
            <a:avLst/>
          </a:prstGeom>
          <a:noFill/>
          <a:ln w="57150">
            <a:noFill/>
            <a:miter lim="800000"/>
          </a:ln>
        </p:spPr>
        <p:txBody>
          <a:bodyPr wrap="square" lIns="0" tIns="0" rIns="0" bIns="0" rtlCol="0">
            <a:spAutoFit/>
          </a:bodyPr>
          <a:lstStyle>
            <a:defPPr>
              <a:defRPr lang="en-US"/>
            </a:defPPr>
            <a:lvl1pPr marR="0" lvl="0" indent="0" algn="ctr" fontAlgn="auto">
              <a:lnSpc>
                <a:spcPct val="90000"/>
              </a:lnSpc>
              <a:spcBef>
                <a:spcPts val="400"/>
              </a:spcBef>
              <a:spcAft>
                <a:spcPts val="0"/>
              </a:spcAft>
              <a:buClrTx/>
              <a:buSzTx/>
              <a:buFontTx/>
              <a:buNone/>
              <a:tabLst/>
              <a:defRPr kumimoji="0" sz="1200" i="0" u="none" strike="noStrike" cap="none" spc="0" normalizeH="0" baseline="0">
                <a:ln>
                  <a:noFill/>
                </a:ln>
                <a:effectLst/>
                <a:uLnTx/>
                <a:uFillTx/>
                <a:latin typeface="MetricHPE" panose="020B0503030202060203" pitchFamily="34" charset="0"/>
              </a:defRPr>
            </a:lvl1pPr>
          </a:lstStyle>
          <a:p>
            <a:r>
              <a:rPr lang="en-US" b="1" dirty="0"/>
              <a:t>Hyper-Converged</a:t>
            </a:r>
            <a:br>
              <a:rPr lang="en-US" b="1" dirty="0"/>
            </a:br>
            <a:r>
              <a:rPr lang="en-US" dirty="0"/>
              <a:t>with DR/BC</a:t>
            </a:r>
          </a:p>
        </p:txBody>
      </p:sp>
      <p:sp>
        <p:nvSpPr>
          <p:cNvPr id="82" name="TextBox 81">
            <a:extLst>
              <a:ext uri="{FF2B5EF4-FFF2-40B4-BE49-F238E27FC236}">
                <a16:creationId xmlns:a16="http://schemas.microsoft.com/office/drawing/2014/main" id="{FCC9B496-EA8B-49E9-9370-294794E9FD22}"/>
              </a:ext>
            </a:extLst>
          </p:cNvPr>
          <p:cNvSpPr txBox="1"/>
          <p:nvPr/>
        </p:nvSpPr>
        <p:spPr>
          <a:xfrm>
            <a:off x="7836595" y="5856855"/>
            <a:ext cx="1154952" cy="424732"/>
          </a:xfrm>
          <a:prstGeom prst="rect">
            <a:avLst/>
          </a:prstGeom>
          <a:noFill/>
          <a:ln w="57150">
            <a:noFill/>
            <a:miter lim="800000"/>
          </a:ln>
        </p:spPr>
        <p:txBody>
          <a:bodyPr wrap="square" lIns="0" tIns="0" rIns="0" bIns="0" rtlCol="0">
            <a:noAutofit/>
          </a:bodyPr>
          <a:lstStyle>
            <a:defPPr>
              <a:defRPr lang="en-US"/>
            </a:defPPr>
            <a:lvl1pPr marR="0" lvl="0" indent="0" algn="ctr" fontAlgn="auto">
              <a:lnSpc>
                <a:spcPct val="90000"/>
              </a:lnSpc>
              <a:spcBef>
                <a:spcPts val="400"/>
              </a:spcBef>
              <a:spcAft>
                <a:spcPts val="0"/>
              </a:spcAft>
              <a:buClrTx/>
              <a:buSzTx/>
              <a:buFontTx/>
              <a:buNone/>
              <a:tabLst/>
              <a:defRPr kumimoji="0" sz="1200" b="0" i="0" u="none" strike="noStrike" cap="none" spc="0" normalizeH="0" baseline="0">
                <a:ln>
                  <a:noFill/>
                </a:ln>
                <a:effectLst/>
                <a:uLnTx/>
                <a:uFillTx/>
                <a:latin typeface="MetricHPE" panose="020B0503030202060203" pitchFamily="34" charset="0"/>
              </a:defRPr>
            </a:lvl1pPr>
          </a:lstStyle>
          <a:p>
            <a:r>
              <a:rPr lang="en-US" b="1" dirty="0"/>
              <a:t>Secondary</a:t>
            </a:r>
            <a:br>
              <a:rPr lang="en-US" dirty="0"/>
            </a:br>
            <a:r>
              <a:rPr lang="en-US" dirty="0"/>
              <a:t>Workloads</a:t>
            </a:r>
          </a:p>
        </p:txBody>
      </p:sp>
      <p:sp>
        <p:nvSpPr>
          <p:cNvPr id="89" name="TextBox 88">
            <a:extLst>
              <a:ext uri="{FF2B5EF4-FFF2-40B4-BE49-F238E27FC236}">
                <a16:creationId xmlns:a16="http://schemas.microsoft.com/office/drawing/2014/main" id="{F7604867-36EA-4729-908D-6DDBF263F60E}"/>
              </a:ext>
            </a:extLst>
          </p:cNvPr>
          <p:cNvSpPr txBox="1"/>
          <p:nvPr/>
        </p:nvSpPr>
        <p:spPr>
          <a:xfrm>
            <a:off x="5253209" y="5856855"/>
            <a:ext cx="1685582" cy="332399"/>
          </a:xfrm>
          <a:prstGeom prst="rect">
            <a:avLst/>
          </a:prstGeom>
          <a:noFill/>
          <a:ln w="57150">
            <a:noFill/>
            <a:miter lim="800000"/>
          </a:ln>
        </p:spPr>
        <p:txBody>
          <a:bodyPr wrap="square" lIns="0" tIns="0" rIns="0" bIns="0" rtlCol="0">
            <a:spAutoFit/>
          </a:bodyPr>
          <a:lstStyle>
            <a:defPPr>
              <a:defRPr lang="en-US"/>
            </a:defPPr>
            <a:lvl1pPr marR="0" lvl="0" indent="0" algn="ctr" fontAlgn="auto">
              <a:lnSpc>
                <a:spcPct val="90000"/>
              </a:lnSpc>
              <a:spcBef>
                <a:spcPts val="400"/>
              </a:spcBef>
              <a:spcAft>
                <a:spcPts val="0"/>
              </a:spcAft>
              <a:buClrTx/>
              <a:buSzTx/>
              <a:buFontTx/>
              <a:buNone/>
              <a:tabLst/>
              <a:defRPr kumimoji="0" sz="1200" b="0" i="0" u="none" strike="noStrike" cap="none" spc="0" normalizeH="0" baseline="0">
                <a:ln>
                  <a:noFill/>
                </a:ln>
                <a:effectLst/>
                <a:uLnTx/>
                <a:uFillTx/>
                <a:latin typeface="MetricHPE" panose="020B0503030202060203" pitchFamily="34" charset="0"/>
              </a:defRPr>
            </a:lvl1pPr>
          </a:lstStyle>
          <a:p>
            <a:r>
              <a:rPr lang="en-US" b="1" dirty="0"/>
              <a:t>Big Data, Scale-out</a:t>
            </a:r>
            <a:br>
              <a:rPr lang="en-US" b="1" dirty="0"/>
            </a:br>
            <a:r>
              <a:rPr lang="en-US" dirty="0"/>
              <a:t>Workloads</a:t>
            </a:r>
          </a:p>
        </p:txBody>
      </p:sp>
    </p:spTree>
    <p:extLst>
      <p:ext uri="{BB962C8B-B14F-4D97-AF65-F5344CB8AC3E}">
        <p14:creationId xmlns:p14="http://schemas.microsoft.com/office/powerpoint/2010/main" val="8765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53"/>
                                        </p:tgtEl>
                                      </p:cBhvr>
                                    </p:animEffect>
                                    <p:set>
                                      <p:cBhvr>
                                        <p:cTn id="10" dur="1" fill="hold">
                                          <p:stCondLst>
                                            <p:cond delay="499"/>
                                          </p:stCondLst>
                                        </p:cTn>
                                        <p:tgtEl>
                                          <p:spTgt spid="5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 grpId="0" animBg="1"/>
      <p:bldP spid="45" grpId="0"/>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39A3980-1EC1-4300-90B8-43BFF1E8A3EA}"/>
              </a:ext>
            </a:extLst>
          </p:cNvPr>
          <p:cNvSpPr/>
          <p:nvPr/>
        </p:nvSpPr>
        <p:spPr bwMode="ltGray">
          <a:xfrm>
            <a:off x="5278281" y="1775640"/>
            <a:ext cx="6484216" cy="3465610"/>
          </a:xfrm>
          <a:prstGeom prst="rect">
            <a:avLst/>
          </a:prstGeom>
          <a:solidFill>
            <a:srgbClr val="01A982">
              <a:alpha val="10000"/>
            </a:srgbClr>
          </a:solid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err="1">
              <a:solidFill>
                <a:schemeClr val="tx1"/>
              </a:solidFill>
            </a:endParaRPr>
          </a:p>
        </p:txBody>
      </p:sp>
      <p:sp>
        <p:nvSpPr>
          <p:cNvPr id="6" name="Text Placeholder 5"/>
          <p:cNvSpPr>
            <a:spLocks noGrp="1"/>
          </p:cNvSpPr>
          <p:nvPr>
            <p:ph type="body" sz="quarter" idx="13"/>
          </p:nvPr>
        </p:nvSpPr>
        <p:spPr/>
        <p:txBody>
          <a:bodyPr/>
          <a:lstStyle/>
          <a:p>
            <a:r>
              <a:rPr lang="en-GB" dirty="0"/>
              <a:t>HPE Data Services Cloud Console vision: simplify IT operations</a:t>
            </a:r>
            <a:endParaRPr lang="en-US" dirty="0"/>
          </a:p>
        </p:txBody>
      </p:sp>
      <p:sp>
        <p:nvSpPr>
          <p:cNvPr id="2" name="Title 1">
            <a:extLst>
              <a:ext uri="{FF2B5EF4-FFF2-40B4-BE49-F238E27FC236}">
                <a16:creationId xmlns:a16="http://schemas.microsoft.com/office/drawing/2014/main" id="{BBA10ABC-402F-694A-A5F2-8D99A14F1251}"/>
              </a:ext>
            </a:extLst>
          </p:cNvPr>
          <p:cNvSpPr>
            <a:spLocks noGrp="1"/>
          </p:cNvSpPr>
          <p:nvPr>
            <p:ph type="title"/>
          </p:nvPr>
        </p:nvSpPr>
        <p:spPr/>
        <p:txBody>
          <a:bodyPr/>
          <a:lstStyle/>
          <a:p>
            <a:r>
              <a:rPr lang="en-US" dirty="0"/>
              <a:t>Introducing the cloud operating model for on-premise storage</a:t>
            </a:r>
          </a:p>
        </p:txBody>
      </p:sp>
      <p:sp>
        <p:nvSpPr>
          <p:cNvPr id="4" name="Slide Number Placeholder 3">
            <a:extLst>
              <a:ext uri="{FF2B5EF4-FFF2-40B4-BE49-F238E27FC236}">
                <a16:creationId xmlns:a16="http://schemas.microsoft.com/office/drawing/2014/main" id="{D1946825-2A45-4C4B-8660-D2CA6DB5A823}"/>
              </a:ext>
            </a:extLst>
          </p:cNvPr>
          <p:cNvSpPr>
            <a:spLocks noGrp="1"/>
          </p:cNvSpPr>
          <p:nvPr>
            <p:ph type="sldNum" sz="quarter" idx="15"/>
          </p:nvPr>
        </p:nvSpPr>
        <p:spPr/>
        <p:txBody>
          <a:bodyP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tx1"/>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FC826-72BB-4AF1-BA01-A94F7396A7DC}" type="slidenum">
              <a:rPr lang="en-US" smtClean="0"/>
              <a:pPr/>
              <a:t>11</a:t>
            </a:fld>
            <a:endParaRPr lang="en-US" dirty="0"/>
          </a:p>
        </p:txBody>
      </p:sp>
      <p:sp>
        <p:nvSpPr>
          <p:cNvPr id="5" name="Rectangle 4">
            <a:extLst>
              <a:ext uri="{FF2B5EF4-FFF2-40B4-BE49-F238E27FC236}">
                <a16:creationId xmlns:a16="http://schemas.microsoft.com/office/drawing/2014/main" id="{11A5FF92-8C4B-BD4F-A21A-B74696330101}"/>
              </a:ext>
            </a:extLst>
          </p:cNvPr>
          <p:cNvSpPr/>
          <p:nvPr/>
        </p:nvSpPr>
        <p:spPr bwMode="ltGray">
          <a:xfrm>
            <a:off x="6985043" y="3732027"/>
            <a:ext cx="1463040" cy="61100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7" name="TextBox 36">
            <a:extLst>
              <a:ext uri="{FF2B5EF4-FFF2-40B4-BE49-F238E27FC236}">
                <a16:creationId xmlns:a16="http://schemas.microsoft.com/office/drawing/2014/main" id="{F26DD867-420B-7441-A071-66985B793BB9}"/>
              </a:ext>
            </a:extLst>
          </p:cNvPr>
          <p:cNvSpPr txBox="1"/>
          <p:nvPr/>
        </p:nvSpPr>
        <p:spPr>
          <a:xfrm>
            <a:off x="7100593" y="3724634"/>
            <a:ext cx="1231940" cy="618631"/>
          </a:xfrm>
          <a:prstGeom prst="rect">
            <a:avLst/>
          </a:prstGeom>
          <a:no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MANAGE</a:t>
            </a:r>
          </a:p>
        </p:txBody>
      </p:sp>
      <p:cxnSp>
        <p:nvCxnSpPr>
          <p:cNvPr id="81" name="Straight Connector 80">
            <a:extLst>
              <a:ext uri="{FF2B5EF4-FFF2-40B4-BE49-F238E27FC236}">
                <a16:creationId xmlns:a16="http://schemas.microsoft.com/office/drawing/2014/main" id="{BD65F819-8560-2F4D-AE16-CF4B09057F61}"/>
              </a:ext>
            </a:extLst>
          </p:cNvPr>
          <p:cNvCxnSpPr>
            <a:cxnSpLocks/>
          </p:cNvCxnSpPr>
          <p:nvPr/>
        </p:nvCxnSpPr>
        <p:spPr>
          <a:xfrm>
            <a:off x="7090309" y="4219463"/>
            <a:ext cx="1252509" cy="0"/>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206697C-773D-BC40-8A4F-9017779FF0E4}"/>
              </a:ext>
            </a:extLst>
          </p:cNvPr>
          <p:cNvSpPr/>
          <p:nvPr/>
        </p:nvSpPr>
        <p:spPr bwMode="ltGray">
          <a:xfrm>
            <a:off x="5376737" y="2181690"/>
            <a:ext cx="1463040" cy="637128"/>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6" name="TextBox 65">
            <a:extLst>
              <a:ext uri="{FF2B5EF4-FFF2-40B4-BE49-F238E27FC236}">
                <a16:creationId xmlns:a16="http://schemas.microsoft.com/office/drawing/2014/main" id="{9A889FAA-4C48-B84E-A1D5-37CE8132941D}"/>
              </a:ext>
            </a:extLst>
          </p:cNvPr>
          <p:cNvSpPr txBox="1"/>
          <p:nvPr/>
        </p:nvSpPr>
        <p:spPr>
          <a:xfrm>
            <a:off x="5554227" y="2200187"/>
            <a:ext cx="1108060" cy="618631"/>
          </a:xfrm>
          <a:prstGeom prst="rect">
            <a:avLst/>
          </a:prstGeom>
          <a:noFill/>
          <a:ln w="57150">
            <a:noFill/>
            <a:miter lim="800000"/>
          </a:ln>
        </p:spPr>
        <p:txBody>
          <a:bodyPr wrap="none" lIns="182880" tIns="182880" rIns="182880" bIns="182880" rtlCol="0">
            <a:spAutoFit/>
          </a:bodyPr>
          <a:lstStyle>
            <a:defPPr>
              <a:defRPr lang="en-US"/>
            </a:defPPr>
            <a:lvl1pPr>
              <a:lnSpc>
                <a:spcPct val="90000"/>
              </a:lnSpc>
              <a:spcBef>
                <a:spcPts val="400"/>
              </a:spcBef>
              <a:defRPr b="1">
                <a:solidFill>
                  <a:prstClr val="white"/>
                </a:solidFill>
              </a:defRPr>
            </a:lvl1p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ACCESS</a:t>
            </a:r>
          </a:p>
        </p:txBody>
      </p:sp>
      <p:cxnSp>
        <p:nvCxnSpPr>
          <p:cNvPr id="85" name="Straight Connector 84">
            <a:extLst>
              <a:ext uri="{FF2B5EF4-FFF2-40B4-BE49-F238E27FC236}">
                <a16:creationId xmlns:a16="http://schemas.microsoft.com/office/drawing/2014/main" id="{5950E9BE-1AC6-2247-87FA-2179D14E92B1}"/>
              </a:ext>
            </a:extLst>
          </p:cNvPr>
          <p:cNvCxnSpPr>
            <a:cxnSpLocks/>
          </p:cNvCxnSpPr>
          <p:nvPr/>
        </p:nvCxnSpPr>
        <p:spPr>
          <a:xfrm>
            <a:off x="5460991" y="2684095"/>
            <a:ext cx="12945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8846D95-D2CD-6840-A03E-417D42D50156}"/>
              </a:ext>
            </a:extLst>
          </p:cNvPr>
          <p:cNvSpPr/>
          <p:nvPr/>
        </p:nvSpPr>
        <p:spPr bwMode="ltGray">
          <a:xfrm>
            <a:off x="6985043" y="2181690"/>
            <a:ext cx="1463040" cy="63712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7" name="TextBox 66">
            <a:extLst>
              <a:ext uri="{FF2B5EF4-FFF2-40B4-BE49-F238E27FC236}">
                <a16:creationId xmlns:a16="http://schemas.microsoft.com/office/drawing/2014/main" id="{874D8FD7-6139-6B44-B702-203D25B7925B}"/>
              </a:ext>
            </a:extLst>
          </p:cNvPr>
          <p:cNvSpPr txBox="1"/>
          <p:nvPr/>
        </p:nvSpPr>
        <p:spPr>
          <a:xfrm>
            <a:off x="7030763" y="2200187"/>
            <a:ext cx="1371600" cy="618631"/>
          </a:xfrm>
          <a:prstGeom prst="rect">
            <a:avLst/>
          </a:prstGeom>
          <a:solidFill>
            <a:schemeClr val="accent5"/>
          </a:solidFill>
          <a:ln w="57150">
            <a:noFill/>
            <a:miter lim="800000"/>
          </a:ln>
        </p:spPr>
        <p:txBody>
          <a:bodyPr wrap="squar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PROTECT</a:t>
            </a:r>
          </a:p>
        </p:txBody>
      </p:sp>
      <p:cxnSp>
        <p:nvCxnSpPr>
          <p:cNvPr id="86" name="Straight Connector 85">
            <a:extLst>
              <a:ext uri="{FF2B5EF4-FFF2-40B4-BE49-F238E27FC236}">
                <a16:creationId xmlns:a16="http://schemas.microsoft.com/office/drawing/2014/main" id="{BA896E16-D7FE-5C47-99EA-77C5B5CF840D}"/>
              </a:ext>
            </a:extLst>
          </p:cNvPr>
          <p:cNvCxnSpPr>
            <a:cxnSpLocks/>
          </p:cNvCxnSpPr>
          <p:nvPr/>
        </p:nvCxnSpPr>
        <p:spPr>
          <a:xfrm>
            <a:off x="7065477" y="2684095"/>
            <a:ext cx="1302173" cy="0"/>
          </a:xfrm>
          <a:prstGeom prst="line">
            <a:avLst/>
          </a:prstGeom>
          <a:solidFill>
            <a:schemeClr val="accent5"/>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9E186E1-3D1F-DC49-9F9F-57599109A88C}"/>
              </a:ext>
            </a:extLst>
          </p:cNvPr>
          <p:cNvSpPr/>
          <p:nvPr/>
        </p:nvSpPr>
        <p:spPr bwMode="ltGray">
          <a:xfrm>
            <a:off x="8593349" y="2181690"/>
            <a:ext cx="1463040" cy="63712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8" name="TextBox 67">
            <a:extLst>
              <a:ext uri="{FF2B5EF4-FFF2-40B4-BE49-F238E27FC236}">
                <a16:creationId xmlns:a16="http://schemas.microsoft.com/office/drawing/2014/main" id="{3B766FF3-2AE4-1249-8EDB-10422F199F18}"/>
              </a:ext>
            </a:extLst>
          </p:cNvPr>
          <p:cNvSpPr txBox="1"/>
          <p:nvPr/>
        </p:nvSpPr>
        <p:spPr>
          <a:xfrm>
            <a:off x="8744262" y="2200187"/>
            <a:ext cx="1161215" cy="618631"/>
          </a:xfrm>
          <a:prstGeom prst="rect">
            <a:avLst/>
          </a:prstGeom>
          <a:solidFill>
            <a:schemeClr val="accent1"/>
          </a:solid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SEARCH</a:t>
            </a:r>
          </a:p>
        </p:txBody>
      </p:sp>
      <p:cxnSp>
        <p:nvCxnSpPr>
          <p:cNvPr id="87" name="Straight Connector 86">
            <a:extLst>
              <a:ext uri="{FF2B5EF4-FFF2-40B4-BE49-F238E27FC236}">
                <a16:creationId xmlns:a16="http://schemas.microsoft.com/office/drawing/2014/main" id="{E8C924FF-0E3B-D44D-BE18-92FB4F19A6D9}"/>
              </a:ext>
            </a:extLst>
          </p:cNvPr>
          <p:cNvCxnSpPr>
            <a:cxnSpLocks/>
          </p:cNvCxnSpPr>
          <p:nvPr/>
        </p:nvCxnSpPr>
        <p:spPr>
          <a:xfrm>
            <a:off x="8673783" y="2689424"/>
            <a:ext cx="1302173" cy="0"/>
          </a:xfrm>
          <a:prstGeom prst="lin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9F993F4D-0EBD-7E43-BB6F-10991E4329D5}"/>
              </a:ext>
            </a:extLst>
          </p:cNvPr>
          <p:cNvSpPr/>
          <p:nvPr/>
        </p:nvSpPr>
        <p:spPr bwMode="ltGray">
          <a:xfrm>
            <a:off x="10201654" y="2181690"/>
            <a:ext cx="1463040" cy="637128"/>
          </a:xfrm>
          <a:prstGeom prst="rect">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9" name="TextBox 68">
            <a:extLst>
              <a:ext uri="{FF2B5EF4-FFF2-40B4-BE49-F238E27FC236}">
                <a16:creationId xmlns:a16="http://schemas.microsoft.com/office/drawing/2014/main" id="{EA2C8890-C63C-FF43-8650-FC9A544CCB6A}"/>
              </a:ext>
            </a:extLst>
          </p:cNvPr>
          <p:cNvSpPr txBox="1"/>
          <p:nvPr/>
        </p:nvSpPr>
        <p:spPr>
          <a:xfrm>
            <a:off x="10285240" y="2200187"/>
            <a:ext cx="1295868" cy="618631"/>
          </a:xfrm>
          <a:prstGeom prst="rect">
            <a:avLst/>
          </a:prstGeom>
          <a:no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MOBILIZE</a:t>
            </a:r>
          </a:p>
        </p:txBody>
      </p:sp>
      <p:cxnSp>
        <p:nvCxnSpPr>
          <p:cNvPr id="88" name="Straight Connector 87">
            <a:extLst>
              <a:ext uri="{FF2B5EF4-FFF2-40B4-BE49-F238E27FC236}">
                <a16:creationId xmlns:a16="http://schemas.microsoft.com/office/drawing/2014/main" id="{6DBC256A-7C63-B047-9B1A-066D84310CE7}"/>
              </a:ext>
            </a:extLst>
          </p:cNvPr>
          <p:cNvCxnSpPr>
            <a:cxnSpLocks/>
          </p:cNvCxnSpPr>
          <p:nvPr/>
        </p:nvCxnSpPr>
        <p:spPr>
          <a:xfrm>
            <a:off x="10282088" y="2689424"/>
            <a:ext cx="13021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9A48B29-658B-F443-9B4D-FA19BFE25C12}"/>
              </a:ext>
            </a:extLst>
          </p:cNvPr>
          <p:cNvSpPr/>
          <p:nvPr/>
        </p:nvSpPr>
        <p:spPr bwMode="ltGray">
          <a:xfrm>
            <a:off x="10201654" y="3732027"/>
            <a:ext cx="1463040" cy="611009"/>
          </a:xfrm>
          <a:prstGeom prst="rect">
            <a:avLst/>
          </a:prstGeom>
          <a:solidFill>
            <a:srgbClr val="32DA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70" name="TextBox 69">
            <a:extLst>
              <a:ext uri="{FF2B5EF4-FFF2-40B4-BE49-F238E27FC236}">
                <a16:creationId xmlns:a16="http://schemas.microsoft.com/office/drawing/2014/main" id="{C764EAA8-C00B-6F46-B85F-5870E39A194F}"/>
              </a:ext>
            </a:extLst>
          </p:cNvPr>
          <p:cNvSpPr txBox="1"/>
          <p:nvPr/>
        </p:nvSpPr>
        <p:spPr>
          <a:xfrm>
            <a:off x="10276424" y="3724634"/>
            <a:ext cx="1313501" cy="618631"/>
          </a:xfrm>
          <a:prstGeom prst="rect">
            <a:avLst/>
          </a:prstGeom>
          <a:no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OPTIMIZE</a:t>
            </a:r>
          </a:p>
        </p:txBody>
      </p:sp>
      <p:cxnSp>
        <p:nvCxnSpPr>
          <p:cNvPr id="89" name="Straight Connector 88">
            <a:extLst>
              <a:ext uri="{FF2B5EF4-FFF2-40B4-BE49-F238E27FC236}">
                <a16:creationId xmlns:a16="http://schemas.microsoft.com/office/drawing/2014/main" id="{35869AA6-79CA-D94B-A2F0-9153F0335ED0}"/>
              </a:ext>
            </a:extLst>
          </p:cNvPr>
          <p:cNvCxnSpPr>
            <a:cxnSpLocks/>
          </p:cNvCxnSpPr>
          <p:nvPr/>
        </p:nvCxnSpPr>
        <p:spPr>
          <a:xfrm>
            <a:off x="10354431" y="4219463"/>
            <a:ext cx="1157487" cy="0"/>
          </a:xfrm>
          <a:prstGeom prst="line">
            <a:avLst/>
          </a:prstGeom>
          <a:solidFill>
            <a:schemeClr val="accent1">
              <a:lumMod val="60000"/>
              <a:lumOff val="40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ADE36B8-3D6F-1340-B3C7-D1479708BF6C}"/>
              </a:ext>
            </a:extLst>
          </p:cNvPr>
          <p:cNvSpPr/>
          <p:nvPr/>
        </p:nvSpPr>
        <p:spPr bwMode="ltGray">
          <a:xfrm>
            <a:off x="5376737" y="3732027"/>
            <a:ext cx="1463040" cy="61100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7" name="TextBox 46">
            <a:extLst>
              <a:ext uri="{FF2B5EF4-FFF2-40B4-BE49-F238E27FC236}">
                <a16:creationId xmlns:a16="http://schemas.microsoft.com/office/drawing/2014/main" id="{77FF4806-0DF0-6F47-961D-7C815D94B8A0}"/>
              </a:ext>
            </a:extLst>
          </p:cNvPr>
          <p:cNvSpPr txBox="1"/>
          <p:nvPr/>
        </p:nvSpPr>
        <p:spPr>
          <a:xfrm>
            <a:off x="5532523" y="3724634"/>
            <a:ext cx="1151469" cy="618631"/>
          </a:xfrm>
          <a:prstGeom prst="rect">
            <a:avLst/>
          </a:prstGeom>
          <a:no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DEPLOY</a:t>
            </a:r>
          </a:p>
        </p:txBody>
      </p:sp>
      <p:cxnSp>
        <p:nvCxnSpPr>
          <p:cNvPr id="48" name="Straight Connector 47">
            <a:extLst>
              <a:ext uri="{FF2B5EF4-FFF2-40B4-BE49-F238E27FC236}">
                <a16:creationId xmlns:a16="http://schemas.microsoft.com/office/drawing/2014/main" id="{23084BC0-3B1D-744F-A416-26E44C806CC9}"/>
              </a:ext>
            </a:extLst>
          </p:cNvPr>
          <p:cNvCxnSpPr>
            <a:cxnSpLocks/>
          </p:cNvCxnSpPr>
          <p:nvPr/>
        </p:nvCxnSpPr>
        <p:spPr>
          <a:xfrm>
            <a:off x="5470372" y="4219463"/>
            <a:ext cx="1275771" cy="0"/>
          </a:xfrm>
          <a:prstGeom prst="line">
            <a:avLst/>
          </a:prstGeom>
          <a:solidFill>
            <a:schemeClr val="bg2"/>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1EDAE87F-7C32-FF42-978E-5BCEA68299FE}"/>
              </a:ext>
            </a:extLst>
          </p:cNvPr>
          <p:cNvSpPr/>
          <p:nvPr/>
        </p:nvSpPr>
        <p:spPr bwMode="ltGray">
          <a:xfrm>
            <a:off x="8593349" y="3732027"/>
            <a:ext cx="1463040" cy="6110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2" name="TextBox 51">
            <a:extLst>
              <a:ext uri="{FF2B5EF4-FFF2-40B4-BE49-F238E27FC236}">
                <a16:creationId xmlns:a16="http://schemas.microsoft.com/office/drawing/2014/main" id="{3C68EB9A-FBE1-554D-BEC9-84F5F34DD8E8}"/>
              </a:ext>
            </a:extLst>
          </p:cNvPr>
          <p:cNvSpPr txBox="1"/>
          <p:nvPr/>
        </p:nvSpPr>
        <p:spPr>
          <a:xfrm>
            <a:off x="8664111" y="3724634"/>
            <a:ext cx="1321516" cy="618631"/>
          </a:xfrm>
          <a:prstGeom prst="rect">
            <a:avLst/>
          </a:prstGeom>
          <a:noFill/>
          <a:ln w="57150">
            <a:noFill/>
            <a:miter lim="800000"/>
          </a:ln>
        </p:spPr>
        <p:txBody>
          <a:bodyPr wrap="none" lIns="182880" tIns="182880" rIns="182880" bIns="18288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UPGRADE</a:t>
            </a:r>
          </a:p>
        </p:txBody>
      </p:sp>
      <p:cxnSp>
        <p:nvCxnSpPr>
          <p:cNvPr id="53" name="Straight Connector 52">
            <a:extLst>
              <a:ext uri="{FF2B5EF4-FFF2-40B4-BE49-F238E27FC236}">
                <a16:creationId xmlns:a16="http://schemas.microsoft.com/office/drawing/2014/main" id="{74864961-0A10-014D-87C5-CF254D334097}"/>
              </a:ext>
            </a:extLst>
          </p:cNvPr>
          <p:cNvCxnSpPr>
            <a:cxnSpLocks/>
          </p:cNvCxnSpPr>
          <p:nvPr/>
        </p:nvCxnSpPr>
        <p:spPr>
          <a:xfrm>
            <a:off x="8737732" y="4219463"/>
            <a:ext cx="1174274" cy="0"/>
          </a:xfrm>
          <a:prstGeom prst="line">
            <a:avLst/>
          </a:prstGeom>
          <a:solidFill>
            <a:schemeClr val="accent5">
              <a:lumMod val="75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E309BD5-8ADF-F944-A89B-594BE277266D}"/>
              </a:ext>
            </a:extLst>
          </p:cNvPr>
          <p:cNvSpPr/>
          <p:nvPr/>
        </p:nvSpPr>
        <p:spPr>
          <a:xfrm>
            <a:off x="5299797" y="3313021"/>
            <a:ext cx="65610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MetricHPE" panose="020B0503030202060203" pitchFamily="34" charset="0"/>
              </a:rPr>
              <a:t>Example Infrastructure Services</a:t>
            </a:r>
          </a:p>
        </p:txBody>
      </p:sp>
      <p:sp>
        <p:nvSpPr>
          <p:cNvPr id="56" name="Rectangle 55">
            <a:extLst>
              <a:ext uri="{FF2B5EF4-FFF2-40B4-BE49-F238E27FC236}">
                <a16:creationId xmlns:a16="http://schemas.microsoft.com/office/drawing/2014/main" id="{45E95772-EB3D-D044-9E86-42A73A3C4302}"/>
              </a:ext>
            </a:extLst>
          </p:cNvPr>
          <p:cNvSpPr/>
          <p:nvPr/>
        </p:nvSpPr>
        <p:spPr>
          <a:xfrm>
            <a:off x="5299797" y="1775640"/>
            <a:ext cx="65610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etricHPE" panose="020B0503030202060203" pitchFamily="34" charset="0"/>
              </a:rPr>
              <a:t>Example </a:t>
            </a:r>
            <a:r>
              <a:rPr kumimoji="0" lang="en-US" sz="1800" b="1" i="0" u="none" strike="noStrike" kern="1200" cap="none" spc="0" normalizeH="0" baseline="0" noProof="0" dirty="0">
                <a:ln>
                  <a:noFill/>
                </a:ln>
                <a:effectLst/>
                <a:uLnTx/>
                <a:uFillTx/>
                <a:latin typeface="MetricHPE" panose="020B0503030202060203" pitchFamily="34" charset="0"/>
              </a:rPr>
              <a:t>Data Services</a:t>
            </a:r>
          </a:p>
        </p:txBody>
      </p:sp>
      <p:sp>
        <p:nvSpPr>
          <p:cNvPr id="7" name="Rectangle 6">
            <a:extLst>
              <a:ext uri="{FF2B5EF4-FFF2-40B4-BE49-F238E27FC236}">
                <a16:creationId xmlns:a16="http://schemas.microsoft.com/office/drawing/2014/main" id="{4F280C98-4004-5146-B3CD-E28F6D27D1FD}"/>
              </a:ext>
            </a:extLst>
          </p:cNvPr>
          <p:cNvSpPr/>
          <p:nvPr/>
        </p:nvSpPr>
        <p:spPr bwMode="ltGray">
          <a:xfrm>
            <a:off x="1077683" y="1901182"/>
            <a:ext cx="1313543" cy="150694"/>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2" name="TextBox 11">
            <a:extLst>
              <a:ext uri="{FF2B5EF4-FFF2-40B4-BE49-F238E27FC236}">
                <a16:creationId xmlns:a16="http://schemas.microsoft.com/office/drawing/2014/main" id="{A1DD95F5-0D08-9347-B3A9-23ADD1341CAB}"/>
              </a:ext>
            </a:extLst>
          </p:cNvPr>
          <p:cNvSpPr txBox="1"/>
          <p:nvPr/>
        </p:nvSpPr>
        <p:spPr>
          <a:xfrm>
            <a:off x="630200" y="5120471"/>
            <a:ext cx="3685068" cy="1126462"/>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i="0" u="none" strike="noStrike" kern="1200" cap="none" spc="0" normalizeH="0" baseline="0" noProof="0" dirty="0">
                <a:ln>
                  <a:noFill/>
                </a:ln>
                <a:effectLst/>
                <a:uLnTx/>
                <a:uFillTx/>
                <a:latin typeface="MetricHPE"/>
                <a:ea typeface="+mn-ea"/>
                <a:cs typeface="+mn-cs"/>
              </a:rPr>
              <a:t>Subscription for</a:t>
            </a:r>
            <a:br>
              <a:rPr kumimoji="0" lang="en-US" sz="2400" i="0" u="none" strike="noStrike" kern="1200" cap="none" spc="0" normalizeH="0" baseline="0" noProof="0" dirty="0">
                <a:ln>
                  <a:noFill/>
                </a:ln>
                <a:effectLst/>
                <a:uLnTx/>
                <a:uFillTx/>
                <a:latin typeface="MetricHPE"/>
                <a:ea typeface="+mn-ea"/>
                <a:cs typeface="+mn-cs"/>
              </a:rPr>
            </a:br>
            <a:r>
              <a:rPr kumimoji="0" lang="en-US" sz="2400" b="1" i="0" u="none" strike="noStrike" kern="1200" cap="none" spc="0" normalizeH="0" baseline="0" noProof="0" dirty="0">
                <a:ln>
                  <a:noFill/>
                </a:ln>
                <a:solidFill>
                  <a:srgbClr val="01A982"/>
                </a:solidFill>
                <a:effectLst/>
                <a:uLnTx/>
                <a:uFillTx/>
                <a:latin typeface="MetricHPE"/>
                <a:ea typeface="+mn-ea"/>
                <a:cs typeface="+mn-cs"/>
              </a:rPr>
              <a:t>HPE Data Services</a:t>
            </a:r>
            <a:br>
              <a:rPr kumimoji="0" lang="en-US" sz="2400" b="1" i="0" u="none" strike="noStrike" kern="1200" cap="none" spc="0" normalizeH="0" baseline="0" noProof="0" dirty="0">
                <a:ln>
                  <a:noFill/>
                </a:ln>
                <a:solidFill>
                  <a:srgbClr val="01A982"/>
                </a:solidFill>
                <a:effectLst/>
                <a:uLnTx/>
                <a:uFillTx/>
                <a:latin typeface="MetricHPE"/>
                <a:ea typeface="+mn-ea"/>
                <a:cs typeface="+mn-cs"/>
              </a:rPr>
            </a:br>
            <a:r>
              <a:rPr kumimoji="0" lang="en-US" sz="2400" b="1" i="0" u="none" strike="noStrike" kern="1200" cap="none" spc="0" normalizeH="0" baseline="0" noProof="0" dirty="0">
                <a:ln>
                  <a:noFill/>
                </a:ln>
                <a:solidFill>
                  <a:srgbClr val="01A982"/>
                </a:solidFill>
                <a:effectLst/>
                <a:uLnTx/>
                <a:uFillTx/>
                <a:latin typeface="MetricHPE"/>
                <a:ea typeface="+mn-ea"/>
                <a:cs typeface="+mn-cs"/>
              </a:rPr>
              <a:t>Cloud Console</a:t>
            </a:r>
          </a:p>
        </p:txBody>
      </p:sp>
      <p:grpSp>
        <p:nvGrpSpPr>
          <p:cNvPr id="55" name="Group 54">
            <a:extLst>
              <a:ext uri="{FF2B5EF4-FFF2-40B4-BE49-F238E27FC236}">
                <a16:creationId xmlns:a16="http://schemas.microsoft.com/office/drawing/2014/main" id="{DDD8C7AD-F7EE-4E4B-8090-709C50889B04}"/>
              </a:ext>
            </a:extLst>
          </p:cNvPr>
          <p:cNvGrpSpPr/>
          <p:nvPr/>
        </p:nvGrpSpPr>
        <p:grpSpPr>
          <a:xfrm>
            <a:off x="599467" y="1897059"/>
            <a:ext cx="3746535" cy="3231425"/>
            <a:chOff x="6039676" y="1487111"/>
            <a:chExt cx="4368348" cy="3371759"/>
          </a:xfrm>
        </p:grpSpPr>
        <p:pic>
          <p:nvPicPr>
            <p:cNvPr id="57" name="HP_1FH49AA_01.png" descr="HP_1FH49AA_01.png">
              <a:extLst>
                <a:ext uri="{FF2B5EF4-FFF2-40B4-BE49-F238E27FC236}">
                  <a16:creationId xmlns:a16="http://schemas.microsoft.com/office/drawing/2014/main" id="{64DE083B-FCB7-194F-995E-2B323D24D9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9676" y="1487111"/>
              <a:ext cx="4368348" cy="3371759"/>
            </a:xfrm>
            <a:prstGeom prst="rect">
              <a:avLst/>
            </a:prstGeom>
            <a:ln w="3175" cap="flat">
              <a:noFill/>
              <a:miter lim="400000"/>
            </a:ln>
            <a:effectLst/>
          </p:spPr>
        </p:pic>
        <p:pic>
          <p:nvPicPr>
            <p:cNvPr id="58" name="Picture 2" descr="Graphical user interface, application, Teams&#10;&#10;Description automatically generated">
              <a:extLst>
                <a:ext uri="{FF2B5EF4-FFF2-40B4-BE49-F238E27FC236}">
                  <a16:creationId xmlns:a16="http://schemas.microsoft.com/office/drawing/2014/main" id="{F3B957A7-6905-F244-A831-79615A419D4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130970" y="1553135"/>
              <a:ext cx="4229989" cy="24226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D814B3A1-A2BD-874E-957A-650EE9F0A98A}"/>
              </a:ext>
            </a:extLst>
          </p:cNvPr>
          <p:cNvSpPr/>
          <p:nvPr/>
        </p:nvSpPr>
        <p:spPr bwMode="ltGray">
          <a:xfrm>
            <a:off x="1204686" y="2022428"/>
            <a:ext cx="1313543" cy="15069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3" name="Rectangle 62">
            <a:extLst>
              <a:ext uri="{FF2B5EF4-FFF2-40B4-BE49-F238E27FC236}">
                <a16:creationId xmlns:a16="http://schemas.microsoft.com/office/drawing/2014/main" id="{65D0B5BB-AA60-4A12-80AF-55149648F6BE}"/>
              </a:ext>
            </a:extLst>
          </p:cNvPr>
          <p:cNvSpPr/>
          <p:nvPr/>
        </p:nvSpPr>
        <p:spPr>
          <a:xfrm>
            <a:off x="5299798" y="4871918"/>
            <a:ext cx="64842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effectLst/>
                <a:uLnTx/>
                <a:uFillTx/>
                <a:latin typeface="MetricHPE" panose="020B0503030202060203" pitchFamily="34" charset="0"/>
              </a:rPr>
              <a:t>Assisted by </a:t>
            </a:r>
            <a:r>
              <a:rPr kumimoji="0" lang="en-US" sz="1800" b="1" i="0" u="none" strike="noStrike" kern="1200" cap="none" spc="0" normalizeH="0" baseline="0" noProof="0" dirty="0">
                <a:ln>
                  <a:noFill/>
                </a:ln>
                <a:effectLst/>
                <a:uLnTx/>
                <a:uFillTx/>
                <a:latin typeface="MetricHPE" panose="020B0503030202060203" pitchFamily="34" charset="0"/>
              </a:rPr>
              <a:t>HPE InfoSight AI</a:t>
            </a:r>
          </a:p>
        </p:txBody>
      </p:sp>
    </p:spTree>
    <p:extLst>
      <p:ext uri="{BB962C8B-B14F-4D97-AF65-F5344CB8AC3E}">
        <p14:creationId xmlns:p14="http://schemas.microsoft.com/office/powerpoint/2010/main" val="3416187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colorful, indoor, colors, decorated&#10;&#10;Description automatically generated">
            <a:extLst>
              <a:ext uri="{FF2B5EF4-FFF2-40B4-BE49-F238E27FC236}">
                <a16:creationId xmlns:a16="http://schemas.microsoft.com/office/drawing/2014/main" id="{9CDB27FE-2EF0-A014-1FB4-592D358C8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817" y="1754128"/>
            <a:ext cx="7163370" cy="3554204"/>
          </a:xfrm>
          <a:prstGeom prst="rect">
            <a:avLst/>
          </a:prstGeom>
        </p:spPr>
      </p:pic>
      <p:sp>
        <p:nvSpPr>
          <p:cNvPr id="5" name="Title 4"/>
          <p:cNvSpPr>
            <a:spLocks noGrp="1"/>
          </p:cNvSpPr>
          <p:nvPr>
            <p:ph type="title"/>
          </p:nvPr>
        </p:nvSpPr>
        <p:spPr/>
        <p:txBody>
          <a:bodyPr/>
          <a:lstStyle/>
          <a:p>
            <a:r>
              <a:rPr lang="en-US" dirty="0"/>
              <a:t>Hosted on the HPE GreenLake Common Cloud Platform</a:t>
            </a:r>
          </a:p>
        </p:txBody>
      </p:sp>
      <p:sp>
        <p:nvSpPr>
          <p:cNvPr id="6" name="Slide Number Placeholder 5">
            <a:extLst>
              <a:ext uri="{FF2B5EF4-FFF2-40B4-BE49-F238E27FC236}">
                <a16:creationId xmlns:a16="http://schemas.microsoft.com/office/drawing/2014/main" id="{8C2CE2E6-58D8-C541-9E5E-9E8DD644D36E}"/>
              </a:ext>
            </a:extLst>
          </p:cNvPr>
          <p:cNvSpPr>
            <a:spLocks noGrp="1"/>
          </p:cNvSpPr>
          <p:nvPr>
            <p:ph type="sldNum" sz="quarter" idx="11"/>
          </p:nvPr>
        </p:nvSpPr>
        <p:spPr/>
        <p:txBody>
          <a:bodyPr/>
          <a:lstStyle/>
          <a:p>
            <a:pPr lvl="0"/>
            <a:fld id="{104FC826-72BB-4AF1-BA01-A94F7396A7DC}" type="slidenum">
              <a:rPr lang="en-US" noProof="0" smtClean="0"/>
              <a:pPr lvl="0"/>
              <a:t>12</a:t>
            </a:fld>
            <a:endParaRPr lang="en-US" noProof="0" dirty="0"/>
          </a:p>
        </p:txBody>
      </p:sp>
      <p:sp>
        <p:nvSpPr>
          <p:cNvPr id="2" name="Rectangle 1">
            <a:extLst>
              <a:ext uri="{FF2B5EF4-FFF2-40B4-BE49-F238E27FC236}">
                <a16:creationId xmlns:a16="http://schemas.microsoft.com/office/drawing/2014/main" id="{0D73BB38-3C9D-49AF-8C8B-95F0D197DADE}"/>
              </a:ext>
            </a:extLst>
          </p:cNvPr>
          <p:cNvSpPr/>
          <p:nvPr/>
        </p:nvSpPr>
        <p:spPr>
          <a:xfrm>
            <a:off x="2524817" y="1004080"/>
            <a:ext cx="7163370" cy="646331"/>
          </a:xfrm>
          <a:prstGeom prst="rect">
            <a:avLst/>
          </a:prstGeom>
        </p:spPr>
        <p:txBody>
          <a:bodyPr wrap="square">
            <a:spAutoFit/>
          </a:bodyPr>
          <a:lstStyle/>
          <a:p>
            <a:pPr lvl="0" algn="ctr">
              <a:lnSpc>
                <a:spcPct val="90000"/>
              </a:lnSpc>
              <a:defRPr/>
            </a:pPr>
            <a:r>
              <a:rPr lang="en-US" sz="2000" dirty="0"/>
              <a:t>The </a:t>
            </a:r>
            <a:r>
              <a:rPr lang="en-US" sz="2000" b="1" dirty="0"/>
              <a:t>platform </a:t>
            </a:r>
            <a:r>
              <a:rPr lang="en-US" sz="2000" dirty="0"/>
              <a:t>provides a set of </a:t>
            </a:r>
            <a:r>
              <a:rPr lang="en-US" sz="2000" b="1" dirty="0"/>
              <a:t>common functionality</a:t>
            </a:r>
            <a:r>
              <a:rPr lang="en-US" sz="2000" dirty="0"/>
              <a:t> that unifies your experience across all the HPE GreenLake services you consume:</a:t>
            </a:r>
          </a:p>
        </p:txBody>
      </p:sp>
      <p:sp>
        <p:nvSpPr>
          <p:cNvPr id="10" name="Rectangle 9">
            <a:extLst>
              <a:ext uri="{FF2B5EF4-FFF2-40B4-BE49-F238E27FC236}">
                <a16:creationId xmlns:a16="http://schemas.microsoft.com/office/drawing/2014/main" id="{BA65C877-9D57-633B-53D6-4F0F547665AA}"/>
              </a:ext>
            </a:extLst>
          </p:cNvPr>
          <p:cNvSpPr/>
          <p:nvPr/>
        </p:nvSpPr>
        <p:spPr>
          <a:xfrm>
            <a:off x="3365994" y="5653129"/>
            <a:ext cx="5481017" cy="646331"/>
          </a:xfrm>
          <a:prstGeom prst="rect">
            <a:avLst/>
          </a:prstGeom>
        </p:spPr>
        <p:txBody>
          <a:bodyPr wrap="square">
            <a:spAutoFit/>
          </a:bodyPr>
          <a:lstStyle/>
          <a:p>
            <a:pPr lvl="0" algn="ctr">
              <a:lnSpc>
                <a:spcPct val="90000"/>
              </a:lnSpc>
              <a:defRPr/>
            </a:pPr>
            <a:r>
              <a:rPr lang="en-US" sz="2000" dirty="0"/>
              <a:t>The </a:t>
            </a:r>
            <a:r>
              <a:rPr lang="en-US" sz="2000" b="1" dirty="0"/>
              <a:t>apps and services</a:t>
            </a:r>
            <a:r>
              <a:rPr lang="en-US" sz="2000" dirty="0"/>
              <a:t> that run on the platform make use of this functionality to </a:t>
            </a:r>
            <a:r>
              <a:rPr lang="en-US" sz="2000" b="1" dirty="0"/>
              <a:t>solve business use cases</a:t>
            </a:r>
          </a:p>
        </p:txBody>
      </p:sp>
      <p:grpSp>
        <p:nvGrpSpPr>
          <p:cNvPr id="3" name="Group 2">
            <a:extLst>
              <a:ext uri="{FF2B5EF4-FFF2-40B4-BE49-F238E27FC236}">
                <a16:creationId xmlns:a16="http://schemas.microsoft.com/office/drawing/2014/main" id="{A2370C08-4576-7965-3166-C3B3937C85E3}"/>
              </a:ext>
            </a:extLst>
          </p:cNvPr>
          <p:cNvGrpSpPr/>
          <p:nvPr/>
        </p:nvGrpSpPr>
        <p:grpSpPr>
          <a:xfrm>
            <a:off x="2725957" y="1889813"/>
            <a:ext cx="6761090" cy="3276062"/>
            <a:chOff x="5618091" y="1790969"/>
            <a:chExt cx="5462336" cy="3276062"/>
          </a:xfrm>
        </p:grpSpPr>
        <p:sp>
          <p:nvSpPr>
            <p:cNvPr id="8" name="Rectangle 7">
              <a:extLst>
                <a:ext uri="{FF2B5EF4-FFF2-40B4-BE49-F238E27FC236}">
                  <a16:creationId xmlns:a16="http://schemas.microsoft.com/office/drawing/2014/main" id="{E4FF9116-6E3C-49E0-18C0-33C0224C2F38}"/>
                </a:ext>
              </a:extLst>
            </p:cNvPr>
            <p:cNvSpPr/>
            <p:nvPr/>
          </p:nvSpPr>
          <p:spPr bwMode="ltGray">
            <a:xfrm rot="10800000">
              <a:off x="5618091" y="1790969"/>
              <a:ext cx="5462336" cy="3276062"/>
            </a:xfrm>
            <a:prstGeom prst="rect">
              <a:avLst/>
            </a:prstGeom>
            <a:gradFill>
              <a:gsLst>
                <a:gs pos="0">
                  <a:schemeClr val="accent3">
                    <a:lumMod val="75000"/>
                  </a:schemeClr>
                </a:gs>
                <a:gs pos="36000">
                  <a:schemeClr val="accent3"/>
                </a:gs>
                <a:gs pos="100000">
                  <a:srgbClr val="D93FD5"/>
                </a:gs>
              </a:gsLst>
              <a:lin ang="45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err="1">
                <a:solidFill>
                  <a:schemeClr val="bg1"/>
                </a:solidFill>
              </a:endParaRPr>
            </a:p>
          </p:txBody>
        </p:sp>
        <p:sp>
          <p:nvSpPr>
            <p:cNvPr id="9" name="Content Placeholder 5">
              <a:extLst>
                <a:ext uri="{FF2B5EF4-FFF2-40B4-BE49-F238E27FC236}">
                  <a16:creationId xmlns:a16="http://schemas.microsoft.com/office/drawing/2014/main" id="{385A7C8C-2ABA-162F-35FC-1C3EB77B83F4}"/>
                </a:ext>
              </a:extLst>
            </p:cNvPr>
            <p:cNvSpPr txBox="1">
              <a:spLocks/>
            </p:cNvSpPr>
            <p:nvPr/>
          </p:nvSpPr>
          <p:spPr>
            <a:xfrm>
              <a:off x="5714496" y="1955405"/>
              <a:ext cx="5331553" cy="312282"/>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indent="0" algn="ctr">
                <a:buFont typeface="" panose="020B0303030202060203" pitchFamily="34" charset="0"/>
                <a:buNone/>
              </a:pPr>
              <a:r>
                <a:rPr lang="en-US" sz="2400" b="1" dirty="0"/>
                <a:t>HPE </a:t>
              </a:r>
              <a:r>
                <a:rPr lang="en-US" sz="2400" b="1" dirty="0" err="1"/>
                <a:t>GreenLake</a:t>
              </a:r>
              <a:r>
                <a:rPr lang="en-US" sz="2400" b="1" dirty="0"/>
                <a:t> Edge-to-Cloud Platform</a:t>
              </a:r>
            </a:p>
          </p:txBody>
        </p:sp>
        <p:sp>
          <p:nvSpPr>
            <p:cNvPr id="11" name="Content Placeholder 5">
              <a:extLst>
                <a:ext uri="{FF2B5EF4-FFF2-40B4-BE49-F238E27FC236}">
                  <a16:creationId xmlns:a16="http://schemas.microsoft.com/office/drawing/2014/main" id="{D1760A06-17BB-0D26-0DE2-587E2111B1B7}"/>
                </a:ext>
              </a:extLst>
            </p:cNvPr>
            <p:cNvSpPr txBox="1">
              <a:spLocks/>
            </p:cNvSpPr>
            <p:nvPr/>
          </p:nvSpPr>
          <p:spPr>
            <a:xfrm>
              <a:off x="5816818" y="2570404"/>
              <a:ext cx="2497710" cy="751173"/>
            </a:xfrm>
            <a:prstGeom prst="rect">
              <a:avLst/>
            </a:prstGeom>
            <a:ln>
              <a:noFill/>
            </a:ln>
          </p:spPr>
          <p:txBody>
            <a:bodyPr anchor="t">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a:spcBef>
                  <a:spcPts val="800"/>
                </a:spcBef>
              </a:pPr>
              <a:r>
                <a:rPr lang="en-US" sz="1600" dirty="0"/>
                <a:t>Account management / customer signup</a:t>
              </a:r>
            </a:p>
            <a:p>
              <a:pPr>
                <a:spcBef>
                  <a:spcPts val="800"/>
                </a:spcBef>
              </a:pPr>
              <a:r>
                <a:rPr lang="en-US" sz="1600" dirty="0"/>
                <a:t>User authentication</a:t>
              </a:r>
            </a:p>
            <a:p>
              <a:pPr>
                <a:spcBef>
                  <a:spcPts val="800"/>
                </a:spcBef>
              </a:pPr>
              <a:r>
                <a:rPr lang="en-US" sz="1600" dirty="0"/>
                <a:t>Role-based access control</a:t>
              </a:r>
            </a:p>
            <a:p>
              <a:pPr>
                <a:spcBef>
                  <a:spcPts val="800"/>
                </a:spcBef>
              </a:pPr>
              <a:r>
                <a:rPr lang="en-US" sz="1600" dirty="0"/>
                <a:t>Quoting and ordering</a:t>
              </a:r>
            </a:p>
            <a:p>
              <a:pPr>
                <a:spcBef>
                  <a:spcPts val="800"/>
                </a:spcBef>
              </a:pPr>
              <a:r>
                <a:rPr lang="en-US" sz="1600" dirty="0"/>
                <a:t>Subscription / entitlement management</a:t>
              </a:r>
            </a:p>
            <a:p>
              <a:pPr>
                <a:spcBef>
                  <a:spcPts val="800"/>
                </a:spcBef>
              </a:pPr>
              <a:endParaRPr lang="en-US" sz="1600" dirty="0"/>
            </a:p>
            <a:p>
              <a:pPr>
                <a:spcBef>
                  <a:spcPts val="800"/>
                </a:spcBef>
              </a:pPr>
              <a:endParaRPr lang="en-US" sz="1600" dirty="0"/>
            </a:p>
            <a:p>
              <a:pPr>
                <a:spcBef>
                  <a:spcPts val="800"/>
                </a:spcBef>
              </a:pPr>
              <a:endParaRPr lang="en-US" sz="1600" dirty="0"/>
            </a:p>
          </p:txBody>
        </p:sp>
        <p:sp>
          <p:nvSpPr>
            <p:cNvPr id="24" name="Content Placeholder 5">
              <a:extLst>
                <a:ext uri="{FF2B5EF4-FFF2-40B4-BE49-F238E27FC236}">
                  <a16:creationId xmlns:a16="http://schemas.microsoft.com/office/drawing/2014/main" id="{8588E124-81BB-48AA-0414-CC28BA471593}"/>
                </a:ext>
              </a:extLst>
            </p:cNvPr>
            <p:cNvSpPr txBox="1">
              <a:spLocks/>
            </p:cNvSpPr>
            <p:nvPr/>
          </p:nvSpPr>
          <p:spPr>
            <a:xfrm>
              <a:off x="8448622" y="2570403"/>
              <a:ext cx="2497711" cy="751173"/>
            </a:xfrm>
            <a:prstGeom prst="rect">
              <a:avLst/>
            </a:prstGeom>
            <a:ln>
              <a:noFill/>
            </a:ln>
          </p:spPr>
          <p:txBody>
            <a:bodyPr anchor="t">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r>
                <a:rPr lang="en-US" sz="1600" dirty="0"/>
                <a:t>Managed Service Provider workflows</a:t>
              </a:r>
            </a:p>
            <a:p>
              <a:r>
                <a:rPr lang="en-US" sz="1600" dirty="0"/>
                <a:t>API and CLI standards</a:t>
              </a:r>
            </a:p>
            <a:p>
              <a:pPr>
                <a:spcBef>
                  <a:spcPts val="500"/>
                </a:spcBef>
              </a:pPr>
              <a:r>
                <a:rPr lang="en-US" sz="1600" dirty="0"/>
                <a:t>Notifications</a:t>
              </a:r>
            </a:p>
            <a:p>
              <a:pPr>
                <a:spcBef>
                  <a:spcPts val="500"/>
                </a:spcBef>
              </a:pPr>
              <a:r>
                <a:rPr lang="en-US" sz="1600" dirty="0"/>
                <a:t>Monthly billing</a:t>
              </a:r>
            </a:p>
            <a:p>
              <a:pPr>
                <a:spcBef>
                  <a:spcPts val="800"/>
                </a:spcBef>
              </a:pPr>
              <a:r>
                <a:rPr lang="en-US" sz="1600" dirty="0"/>
                <a:t>Device inventory management</a:t>
              </a:r>
            </a:p>
            <a:p>
              <a:pPr>
                <a:spcBef>
                  <a:spcPts val="800"/>
                </a:spcBef>
              </a:pPr>
              <a:r>
                <a:rPr lang="en-US" sz="1600" dirty="0"/>
                <a:t>Tagging</a:t>
              </a:r>
            </a:p>
            <a:p>
              <a:pPr>
                <a:spcBef>
                  <a:spcPts val="800"/>
                </a:spcBef>
              </a:pPr>
              <a:endParaRPr lang="en-US" sz="1600" dirty="0"/>
            </a:p>
            <a:p>
              <a:pPr>
                <a:spcBef>
                  <a:spcPts val="800"/>
                </a:spcBef>
              </a:pPr>
              <a:endParaRPr lang="en-US" sz="1600" dirty="0"/>
            </a:p>
          </p:txBody>
        </p:sp>
      </p:grpSp>
      <p:sp>
        <p:nvSpPr>
          <p:cNvPr id="21" name="Freeform 20">
            <a:extLst>
              <a:ext uri="{FF2B5EF4-FFF2-40B4-BE49-F238E27FC236}">
                <a16:creationId xmlns:a16="http://schemas.microsoft.com/office/drawing/2014/main" id="{976EF934-55AC-32B4-5211-9986024AC64C}"/>
              </a:ext>
            </a:extLst>
          </p:cNvPr>
          <p:cNvSpPr/>
          <p:nvPr/>
        </p:nvSpPr>
        <p:spPr bwMode="ltGray">
          <a:xfrm flipH="1">
            <a:off x="6083643" y="5156834"/>
            <a:ext cx="45719" cy="429014"/>
          </a:xfrm>
          <a:custGeom>
            <a:avLst/>
            <a:gdLst>
              <a:gd name="connsiteX0" fmla="*/ 0 w 0"/>
              <a:gd name="connsiteY0" fmla="*/ 0 h 794084"/>
              <a:gd name="connsiteX1" fmla="*/ 0 w 0"/>
              <a:gd name="connsiteY1" fmla="*/ 794084 h 794084"/>
            </a:gdLst>
            <a:ahLst/>
            <a:cxnLst>
              <a:cxn ang="0">
                <a:pos x="connsiteX0" y="connsiteY0"/>
              </a:cxn>
              <a:cxn ang="0">
                <a:pos x="connsiteX1" y="connsiteY1"/>
              </a:cxn>
            </a:cxnLst>
            <a:rect l="l" t="t" r="r" b="b"/>
            <a:pathLst>
              <a:path h="794084">
                <a:moveTo>
                  <a:pt x="0" y="0"/>
                </a:moveTo>
                <a:lnTo>
                  <a:pt x="0" y="794084"/>
                </a:lnTo>
              </a:path>
            </a:pathLst>
          </a:custGeom>
          <a:noFill/>
          <a:ln w="76200">
            <a:solidFill>
              <a:schemeClr val="accent3"/>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21">
            <a:extLst>
              <a:ext uri="{FF2B5EF4-FFF2-40B4-BE49-F238E27FC236}">
                <a16:creationId xmlns:a16="http://schemas.microsoft.com/office/drawing/2014/main" id="{0E518F81-3872-F315-0D72-D2B81E02B3CE}"/>
              </a:ext>
            </a:extLst>
          </p:cNvPr>
          <p:cNvSpPr/>
          <p:nvPr/>
        </p:nvSpPr>
        <p:spPr bwMode="ltGray">
          <a:xfrm flipH="1">
            <a:off x="8077413" y="5156834"/>
            <a:ext cx="45719" cy="429014"/>
          </a:xfrm>
          <a:custGeom>
            <a:avLst/>
            <a:gdLst>
              <a:gd name="connsiteX0" fmla="*/ 0 w 0"/>
              <a:gd name="connsiteY0" fmla="*/ 0 h 794084"/>
              <a:gd name="connsiteX1" fmla="*/ 0 w 0"/>
              <a:gd name="connsiteY1" fmla="*/ 794084 h 794084"/>
            </a:gdLst>
            <a:ahLst/>
            <a:cxnLst>
              <a:cxn ang="0">
                <a:pos x="connsiteX0" y="connsiteY0"/>
              </a:cxn>
              <a:cxn ang="0">
                <a:pos x="connsiteX1" y="connsiteY1"/>
              </a:cxn>
            </a:cxnLst>
            <a:rect l="l" t="t" r="r" b="b"/>
            <a:pathLst>
              <a:path h="794084">
                <a:moveTo>
                  <a:pt x="0" y="0"/>
                </a:moveTo>
                <a:lnTo>
                  <a:pt x="0" y="794084"/>
                </a:lnTo>
              </a:path>
            </a:pathLst>
          </a:custGeom>
          <a:noFill/>
          <a:ln w="76200">
            <a:solidFill>
              <a:schemeClr val="accent3"/>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22">
            <a:extLst>
              <a:ext uri="{FF2B5EF4-FFF2-40B4-BE49-F238E27FC236}">
                <a16:creationId xmlns:a16="http://schemas.microsoft.com/office/drawing/2014/main" id="{D600F14B-1B4B-3D06-4496-7E23EBB0FDE3}"/>
              </a:ext>
            </a:extLst>
          </p:cNvPr>
          <p:cNvSpPr/>
          <p:nvPr/>
        </p:nvSpPr>
        <p:spPr bwMode="ltGray">
          <a:xfrm flipH="1">
            <a:off x="4068869" y="5156834"/>
            <a:ext cx="45719" cy="429014"/>
          </a:xfrm>
          <a:custGeom>
            <a:avLst/>
            <a:gdLst>
              <a:gd name="connsiteX0" fmla="*/ 0 w 0"/>
              <a:gd name="connsiteY0" fmla="*/ 0 h 794084"/>
              <a:gd name="connsiteX1" fmla="*/ 0 w 0"/>
              <a:gd name="connsiteY1" fmla="*/ 794084 h 794084"/>
            </a:gdLst>
            <a:ahLst/>
            <a:cxnLst>
              <a:cxn ang="0">
                <a:pos x="connsiteX0" y="connsiteY0"/>
              </a:cxn>
              <a:cxn ang="0">
                <a:pos x="connsiteX1" y="connsiteY1"/>
              </a:cxn>
            </a:cxnLst>
            <a:rect l="l" t="t" r="r" b="b"/>
            <a:pathLst>
              <a:path h="794084">
                <a:moveTo>
                  <a:pt x="0" y="0"/>
                </a:moveTo>
                <a:lnTo>
                  <a:pt x="0" y="794084"/>
                </a:lnTo>
              </a:path>
            </a:pathLst>
          </a:custGeom>
          <a:noFill/>
          <a:ln w="76200">
            <a:solidFill>
              <a:schemeClr val="accent3"/>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24" descr="Graphical user interface, application, website&#10;&#10;Description automatically generated">
            <a:extLst>
              <a:ext uri="{FF2B5EF4-FFF2-40B4-BE49-F238E27FC236}">
                <a16:creationId xmlns:a16="http://schemas.microsoft.com/office/drawing/2014/main" id="{2B3C89B1-3492-43FB-A1F6-456770FFACB5}"/>
              </a:ext>
            </a:extLst>
          </p:cNvPr>
          <p:cNvPicPr>
            <a:picLocks noChangeAspect="1"/>
          </p:cNvPicPr>
          <p:nvPr/>
        </p:nvPicPr>
        <p:blipFill rotWithShape="1">
          <a:blip r:embed="rId4">
            <a:extLst>
              <a:ext uri="{28A0092B-C50C-407E-A947-70E740481C1C}">
                <a14:useLocalDpi xmlns:a14="http://schemas.microsoft.com/office/drawing/2010/main" val="0"/>
              </a:ext>
            </a:extLst>
          </a:blip>
          <a:srcRect t="15341" r="30955" b="45627"/>
          <a:stretch/>
        </p:blipFill>
        <p:spPr>
          <a:xfrm>
            <a:off x="2991774" y="2006775"/>
            <a:ext cx="6250625" cy="3039501"/>
          </a:xfrm>
          <a:prstGeom prst="rect">
            <a:avLst/>
          </a:prstGeom>
        </p:spPr>
      </p:pic>
    </p:spTree>
    <p:extLst>
      <p:ext uri="{BB962C8B-B14F-4D97-AF65-F5344CB8AC3E}">
        <p14:creationId xmlns:p14="http://schemas.microsoft.com/office/powerpoint/2010/main" val="40398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4423E6A-7E45-4D7B-80B3-6E61725F730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6" b="96"/>
          <a:stretch/>
        </p:blipFill>
        <p:spPr/>
      </p:pic>
      <p:sp>
        <p:nvSpPr>
          <p:cNvPr id="2" name="Text Placeholder 1">
            <a:extLst>
              <a:ext uri="{FF2B5EF4-FFF2-40B4-BE49-F238E27FC236}">
                <a16:creationId xmlns:a16="http://schemas.microsoft.com/office/drawing/2014/main" id="{7082B93A-3F24-4DFB-A87C-C9B3B7B49957}"/>
              </a:ext>
            </a:extLst>
          </p:cNvPr>
          <p:cNvSpPr>
            <a:spLocks noGrp="1"/>
          </p:cNvSpPr>
          <p:nvPr>
            <p:ph type="body" sz="quarter" idx="14"/>
          </p:nvPr>
        </p:nvSpPr>
        <p:spPr/>
        <p:txBody>
          <a:bodyPr/>
          <a:lstStyle/>
          <a:p>
            <a:r>
              <a:rPr lang="en-US" dirty="0"/>
              <a:t>On the road to “everything you want as a service”</a:t>
            </a:r>
          </a:p>
        </p:txBody>
      </p:sp>
      <p:sp>
        <p:nvSpPr>
          <p:cNvPr id="6" name="Title 5">
            <a:extLst>
              <a:ext uri="{FF2B5EF4-FFF2-40B4-BE49-F238E27FC236}">
                <a16:creationId xmlns:a16="http://schemas.microsoft.com/office/drawing/2014/main" id="{876E629C-BAC4-429F-A2F0-85C2E9B93B79}"/>
              </a:ext>
            </a:extLst>
          </p:cNvPr>
          <p:cNvSpPr>
            <a:spLocks noGrp="1"/>
          </p:cNvSpPr>
          <p:nvPr>
            <p:ph type="title"/>
          </p:nvPr>
        </p:nvSpPr>
        <p:spPr/>
        <p:txBody>
          <a:bodyPr/>
          <a:lstStyle/>
          <a:p>
            <a:r>
              <a:rPr lang="en-US" dirty="0"/>
              <a:t>A promising start</a:t>
            </a:r>
          </a:p>
        </p:txBody>
      </p:sp>
      <p:sp>
        <p:nvSpPr>
          <p:cNvPr id="3" name="Slide Number Placeholder 2">
            <a:extLst>
              <a:ext uri="{FF2B5EF4-FFF2-40B4-BE49-F238E27FC236}">
                <a16:creationId xmlns:a16="http://schemas.microsoft.com/office/drawing/2014/main" id="{C583430D-DB6F-46FA-B0DE-EB23CC249E3F}"/>
              </a:ext>
            </a:extLst>
          </p:cNvPr>
          <p:cNvSpPr>
            <a:spLocks noGrp="1"/>
          </p:cNvSpPr>
          <p:nvPr>
            <p:ph type="sldNum" sz="quarter" idx="17"/>
          </p:nvPr>
        </p:nvSpPr>
        <p:spPr/>
        <p:txBody>
          <a:bodyPr/>
          <a:lstStyle/>
          <a:p>
            <a:fld id="{104FC826-72BB-4AF1-BA01-A94F7396A7DC}" type="slidenum">
              <a:rPr lang="en-US" smtClean="0"/>
              <a:pPr/>
              <a:t>13</a:t>
            </a:fld>
            <a:endParaRPr lang="en-US" dirty="0"/>
          </a:p>
        </p:txBody>
      </p:sp>
    </p:spTree>
    <p:extLst>
      <p:ext uri="{BB962C8B-B14F-4D97-AF65-F5344CB8AC3E}">
        <p14:creationId xmlns:p14="http://schemas.microsoft.com/office/powerpoint/2010/main" val="15369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1423-C1B4-4E7A-B77E-AFEC51DC4A1B}"/>
              </a:ext>
            </a:extLst>
          </p:cNvPr>
          <p:cNvSpPr>
            <a:spLocks noGrp="1"/>
          </p:cNvSpPr>
          <p:nvPr>
            <p:ph type="title"/>
          </p:nvPr>
        </p:nvSpPr>
        <p:spPr/>
        <p:txBody>
          <a:bodyPr/>
          <a:lstStyle/>
          <a:p>
            <a:r>
              <a:rPr lang="en-US" dirty="0"/>
              <a:t>HPE Intelligent Data Platform architecture</a:t>
            </a:r>
          </a:p>
        </p:txBody>
      </p:sp>
      <p:sp>
        <p:nvSpPr>
          <p:cNvPr id="3" name="Slide Number Placeholder 2">
            <a:extLst>
              <a:ext uri="{FF2B5EF4-FFF2-40B4-BE49-F238E27FC236}">
                <a16:creationId xmlns:a16="http://schemas.microsoft.com/office/drawing/2014/main" id="{3ADD5F7B-F19C-4EEA-B778-2047E347C1F8}"/>
              </a:ext>
            </a:extLst>
          </p:cNvPr>
          <p:cNvSpPr>
            <a:spLocks noGrp="1"/>
          </p:cNvSpPr>
          <p:nvPr>
            <p:ph type="sldNum" sz="quarter" idx="11"/>
          </p:nvPr>
        </p:nvSpPr>
        <p:spPr/>
        <p:txBody>
          <a:bodyPr/>
          <a:lstStyle/>
          <a:p>
            <a:fld id="{104FC826-72BB-4AF1-BA01-A94F7396A7DC}" type="slidenum">
              <a:rPr lang="en-US" smtClean="0"/>
              <a:pPr/>
              <a:t>14</a:t>
            </a:fld>
            <a:endParaRPr lang="en-US" dirty="0"/>
          </a:p>
        </p:txBody>
      </p:sp>
      <p:sp>
        <p:nvSpPr>
          <p:cNvPr id="79" name="Rectangle 78">
            <a:extLst>
              <a:ext uri="{FF2B5EF4-FFF2-40B4-BE49-F238E27FC236}">
                <a16:creationId xmlns:a16="http://schemas.microsoft.com/office/drawing/2014/main" id="{5AE30D4F-F457-4830-9017-64C6A63D0F41}"/>
              </a:ext>
            </a:extLst>
          </p:cNvPr>
          <p:cNvSpPr/>
          <p:nvPr/>
        </p:nvSpPr>
        <p:spPr bwMode="ltGray">
          <a:xfrm>
            <a:off x="295539" y="1160105"/>
            <a:ext cx="11566021" cy="447693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solidFill>
                <a:schemeClr val="tx1"/>
              </a:solidFill>
            </a:endParaRPr>
          </a:p>
        </p:txBody>
      </p:sp>
      <p:sp>
        <p:nvSpPr>
          <p:cNvPr id="81" name="Rectangle 80">
            <a:extLst>
              <a:ext uri="{FF2B5EF4-FFF2-40B4-BE49-F238E27FC236}">
                <a16:creationId xmlns:a16="http://schemas.microsoft.com/office/drawing/2014/main" id="{4852971A-6ADA-4D28-AEAB-C4E5F2616F17}"/>
              </a:ext>
            </a:extLst>
          </p:cNvPr>
          <p:cNvSpPr/>
          <p:nvPr/>
        </p:nvSpPr>
        <p:spPr>
          <a:xfrm>
            <a:off x="1654084" y="1376972"/>
            <a:ext cx="8313143" cy="1267868"/>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37106" rtlCol="0" anchor="t"/>
          <a:lstStyle/>
          <a:p>
            <a:pPr marL="0" marR="0" lvl="0" indent="0" algn="ctr" defTabSz="914126" rtl="0" eaLnBrk="1" fontAlgn="auto" latinLnBrk="0" hangingPunct="1">
              <a:lnSpc>
                <a:spcPct val="90000"/>
              </a:lnSpc>
              <a:spcBef>
                <a:spcPts val="0"/>
              </a:spcBef>
              <a:spcAft>
                <a:spcPts val="0"/>
              </a:spcAft>
              <a:buClrTx/>
              <a:buSzTx/>
              <a:buFontTx/>
              <a:buNone/>
              <a:tabLst/>
              <a:defRPr/>
            </a:pPr>
            <a:endParaRPr kumimoji="0" lang="en-US" sz="1799"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endParaRPr>
          </a:p>
        </p:txBody>
      </p:sp>
      <p:sp>
        <p:nvSpPr>
          <p:cNvPr id="82" name="Rectangle 81">
            <a:extLst>
              <a:ext uri="{FF2B5EF4-FFF2-40B4-BE49-F238E27FC236}">
                <a16:creationId xmlns:a16="http://schemas.microsoft.com/office/drawing/2014/main" id="{128C4231-7880-4976-ACE3-27381C7A533A}"/>
              </a:ext>
            </a:extLst>
          </p:cNvPr>
          <p:cNvSpPr/>
          <p:nvPr/>
        </p:nvSpPr>
        <p:spPr>
          <a:xfrm>
            <a:off x="1652412" y="2749651"/>
            <a:ext cx="8314835" cy="126786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37106" rtlCol="0" anchor="t"/>
          <a:lstStyle/>
          <a:p>
            <a:pPr marL="0" marR="0" lvl="0" indent="0" algn="ctr" defTabSz="914126" rtl="0" eaLnBrk="1" fontAlgn="auto" latinLnBrk="0" hangingPunct="1">
              <a:lnSpc>
                <a:spcPct val="90000"/>
              </a:lnSpc>
              <a:spcBef>
                <a:spcPts val="0"/>
              </a:spcBef>
              <a:spcAft>
                <a:spcPts val="0"/>
              </a:spcAft>
              <a:buClrTx/>
              <a:buSzTx/>
              <a:buFontTx/>
              <a:buNone/>
              <a:tabLst/>
              <a:defRPr/>
            </a:pPr>
            <a:endParaRPr kumimoji="0" lang="en-US" sz="1999"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endParaRPr>
          </a:p>
        </p:txBody>
      </p:sp>
      <p:sp>
        <p:nvSpPr>
          <p:cNvPr id="83" name="Rectangle 23">
            <a:extLst>
              <a:ext uri="{FF2B5EF4-FFF2-40B4-BE49-F238E27FC236}">
                <a16:creationId xmlns:a16="http://schemas.microsoft.com/office/drawing/2014/main" id="{A1319F35-778C-460C-8897-9B97B413E5CD}"/>
              </a:ext>
            </a:extLst>
          </p:cNvPr>
          <p:cNvSpPr/>
          <p:nvPr/>
        </p:nvSpPr>
        <p:spPr>
          <a:xfrm>
            <a:off x="10039519" y="2749651"/>
            <a:ext cx="1659033" cy="1267868"/>
          </a:xfrm>
          <a:prstGeom prst="rect">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MetricHPE" panose="020B0503030202060203" pitchFamily="34" charset="0"/>
                <a:ea typeface="+mn-ea"/>
                <a:cs typeface="+mn-cs"/>
              </a:rPr>
              <a:t>INFRASTRUCTURE SERVICES</a:t>
            </a:r>
          </a:p>
        </p:txBody>
      </p:sp>
      <p:sp>
        <p:nvSpPr>
          <p:cNvPr id="84" name="Rectangle 83">
            <a:extLst>
              <a:ext uri="{FF2B5EF4-FFF2-40B4-BE49-F238E27FC236}">
                <a16:creationId xmlns:a16="http://schemas.microsoft.com/office/drawing/2014/main" id="{5B71A2FA-2217-46CB-B8C8-97F8E7DF4757}"/>
              </a:ext>
            </a:extLst>
          </p:cNvPr>
          <p:cNvSpPr/>
          <p:nvPr/>
        </p:nvSpPr>
        <p:spPr>
          <a:xfrm>
            <a:off x="10039520" y="4122329"/>
            <a:ext cx="1653766" cy="1267868"/>
          </a:xfrm>
          <a:prstGeom prst="rect">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CLOUD-NATIVE INFRASTRUCTURE</a:t>
            </a:r>
          </a:p>
        </p:txBody>
      </p:sp>
      <p:sp>
        <p:nvSpPr>
          <p:cNvPr id="85" name="Rectangle 84">
            <a:extLst>
              <a:ext uri="{FF2B5EF4-FFF2-40B4-BE49-F238E27FC236}">
                <a16:creationId xmlns:a16="http://schemas.microsoft.com/office/drawing/2014/main" id="{3BB7B236-F1A3-4251-AEBB-6F6632228C8B}"/>
              </a:ext>
            </a:extLst>
          </p:cNvPr>
          <p:cNvSpPr/>
          <p:nvPr/>
        </p:nvSpPr>
        <p:spPr>
          <a:xfrm>
            <a:off x="10039520" y="1376972"/>
            <a:ext cx="1656876" cy="1267868"/>
          </a:xfrm>
          <a:prstGeom prst="rect">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DATA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SERVICES</a:t>
            </a:r>
          </a:p>
        </p:txBody>
      </p:sp>
      <p:sp>
        <p:nvSpPr>
          <p:cNvPr id="87" name="Rectangle 86">
            <a:extLst>
              <a:ext uri="{FF2B5EF4-FFF2-40B4-BE49-F238E27FC236}">
                <a16:creationId xmlns:a16="http://schemas.microsoft.com/office/drawing/2014/main" id="{09F6F4BC-D071-412D-9B69-AA7C343BFDD9}"/>
              </a:ext>
            </a:extLst>
          </p:cNvPr>
          <p:cNvSpPr/>
          <p:nvPr/>
        </p:nvSpPr>
        <p:spPr>
          <a:xfrm>
            <a:off x="1794213"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Fleet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Manager</a:t>
            </a:r>
            <a:endPar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endParaRPr>
          </a:p>
        </p:txBody>
      </p:sp>
      <p:sp>
        <p:nvSpPr>
          <p:cNvPr id="88" name="Rectangle 87">
            <a:extLst>
              <a:ext uri="{FF2B5EF4-FFF2-40B4-BE49-F238E27FC236}">
                <a16:creationId xmlns:a16="http://schemas.microsoft.com/office/drawing/2014/main" id="{12F53AE3-A3CF-4C0B-95B4-C6CD1232641F}"/>
              </a:ext>
            </a:extLst>
          </p:cNvPr>
          <p:cNvSpPr/>
          <p:nvPr/>
        </p:nvSpPr>
        <p:spPr>
          <a:xfrm>
            <a:off x="4114077"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HCI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Service</a:t>
            </a:r>
          </a:p>
        </p:txBody>
      </p:sp>
      <p:sp>
        <p:nvSpPr>
          <p:cNvPr id="90" name="Rectangle 89">
            <a:extLst>
              <a:ext uri="{FF2B5EF4-FFF2-40B4-BE49-F238E27FC236}">
                <a16:creationId xmlns:a16="http://schemas.microsoft.com/office/drawing/2014/main" id="{C5207DED-A3CF-48BB-B163-8272FFC15079}"/>
              </a:ext>
            </a:extLst>
          </p:cNvPr>
          <p:cNvSpPr/>
          <p:nvPr/>
        </p:nvSpPr>
        <p:spPr>
          <a:xfrm>
            <a:off x="2956906"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Policy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Manager</a:t>
            </a:r>
            <a:endPar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endParaRPr>
          </a:p>
        </p:txBody>
      </p:sp>
      <p:sp>
        <p:nvSpPr>
          <p:cNvPr id="91" name="Rectangle 90">
            <a:extLst>
              <a:ext uri="{FF2B5EF4-FFF2-40B4-BE49-F238E27FC236}">
                <a16:creationId xmlns:a16="http://schemas.microsoft.com/office/drawing/2014/main" id="{1E42A985-091B-442C-878F-BF4359992A44}"/>
              </a:ext>
            </a:extLst>
          </p:cNvPr>
          <p:cNvSpPr/>
          <p:nvPr/>
        </p:nvSpPr>
        <p:spPr>
          <a:xfrm>
            <a:off x="5267469"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Block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Storage</a:t>
            </a:r>
          </a:p>
        </p:txBody>
      </p:sp>
      <p:sp>
        <p:nvSpPr>
          <p:cNvPr id="98" name="Rectangle 97">
            <a:extLst>
              <a:ext uri="{FF2B5EF4-FFF2-40B4-BE49-F238E27FC236}">
                <a16:creationId xmlns:a16="http://schemas.microsoft.com/office/drawing/2014/main" id="{A8038A99-57F5-4CAB-B30E-BC55F5402A4A}"/>
              </a:ext>
            </a:extLst>
          </p:cNvPr>
          <p:cNvSpPr/>
          <p:nvPr/>
        </p:nvSpPr>
        <p:spPr bwMode="ltGray">
          <a:xfrm>
            <a:off x="466799" y="1376973"/>
            <a:ext cx="1115055" cy="4013224"/>
          </a:xfrm>
          <a:prstGeom prst="rect">
            <a:avLst/>
          </a:prstGeom>
          <a:noFill/>
          <a:ln w="28575">
            <a:solidFill>
              <a:srgbClr val="00B0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AI-driven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Global</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etricHPE" panose="020B0503030202060203" pitchFamily="34" charset="0"/>
                <a:ea typeface="MetricHPE" charset="0"/>
                <a:cs typeface="MetricHPE" charset="0"/>
                <a:sym typeface="MetricHPE" charset="0"/>
              </a:rPr>
              <a:t>Intelligence</a:t>
            </a:r>
          </a:p>
        </p:txBody>
      </p:sp>
      <p:sp>
        <p:nvSpPr>
          <p:cNvPr id="100" name="TextBox 21">
            <a:extLst>
              <a:ext uri="{FF2B5EF4-FFF2-40B4-BE49-F238E27FC236}">
                <a16:creationId xmlns:a16="http://schemas.microsoft.com/office/drawing/2014/main" id="{F3C84BE6-2F61-49EF-A634-6D9981EEE665}"/>
              </a:ext>
            </a:extLst>
          </p:cNvPr>
          <p:cNvSpPr txBox="1"/>
          <p:nvPr/>
        </p:nvSpPr>
        <p:spPr>
          <a:xfrm>
            <a:off x="1762815" y="2052784"/>
            <a:ext cx="1008000" cy="468000"/>
          </a:xfrm>
          <a:prstGeom prst="rect">
            <a:avLst/>
          </a:prstGeom>
          <a:noFill/>
          <a:ln>
            <a:noFill/>
          </a:ln>
        </p:spPr>
        <p:txBody>
          <a:bodyPr wrap="non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n-ea"/>
                <a:cs typeface="+mn-cs"/>
              </a:rPr>
              <a:t>Analytics</a:t>
            </a:r>
            <a:endParaRPr kumimoji="0" lang="en-US" sz="1400" b="0" i="0" u="none" strike="noStrike" kern="1200" cap="none" spc="0" normalizeH="0" baseline="0" noProof="0" dirty="0">
              <a:ln>
                <a:noFill/>
              </a:ln>
              <a:effectLst/>
              <a:uLnTx/>
              <a:uFillTx/>
              <a:latin typeface="MetricHPE" panose="020B0503030202060203" pitchFamily="34" charset="0"/>
              <a:ea typeface="+mn-ea"/>
              <a:cs typeface="+mn-cs"/>
            </a:endParaRPr>
          </a:p>
        </p:txBody>
      </p:sp>
      <p:sp>
        <p:nvSpPr>
          <p:cNvPr id="103" name="Rectangle 102">
            <a:extLst>
              <a:ext uri="{FF2B5EF4-FFF2-40B4-BE49-F238E27FC236}">
                <a16:creationId xmlns:a16="http://schemas.microsoft.com/office/drawing/2014/main" id="{BA86BF00-C7AB-40D2-A60C-FAA450D5F57D}"/>
              </a:ext>
            </a:extLst>
          </p:cNvPr>
          <p:cNvSpPr/>
          <p:nvPr/>
        </p:nvSpPr>
        <p:spPr>
          <a:xfrm>
            <a:off x="4107104" y="2052784"/>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Backup &amp;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Recovery </a:t>
            </a:r>
          </a:p>
        </p:txBody>
      </p:sp>
      <p:sp>
        <p:nvSpPr>
          <p:cNvPr id="104" name="Rectangle 103">
            <a:extLst>
              <a:ext uri="{FF2B5EF4-FFF2-40B4-BE49-F238E27FC236}">
                <a16:creationId xmlns:a16="http://schemas.microsoft.com/office/drawing/2014/main" id="{04432F69-0573-49E4-9DCE-9D4366A76A69}"/>
              </a:ext>
            </a:extLst>
          </p:cNvPr>
          <p:cNvSpPr/>
          <p:nvPr/>
        </p:nvSpPr>
        <p:spPr>
          <a:xfrm>
            <a:off x="5260497" y="2052784"/>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Disaster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1A982"/>
                </a:solidFill>
                <a:effectLst/>
                <a:uLnTx/>
                <a:uFillTx/>
                <a:latin typeface="MetricHPE" panose="020B0503030202060203" pitchFamily="34" charset="0"/>
                <a:ea typeface="MetricHPE" charset="0"/>
                <a:cs typeface="MetricHPE" charset="0"/>
                <a:sym typeface="MetricHPE" charset="0"/>
              </a:rPr>
              <a:t>Recovery </a:t>
            </a:r>
          </a:p>
        </p:txBody>
      </p:sp>
      <p:sp>
        <p:nvSpPr>
          <p:cNvPr id="105" name="Rectangle 104">
            <a:extLst>
              <a:ext uri="{FF2B5EF4-FFF2-40B4-BE49-F238E27FC236}">
                <a16:creationId xmlns:a16="http://schemas.microsoft.com/office/drawing/2014/main" id="{E66B76DE-477C-483E-B0CA-2FEC2A426F3D}"/>
              </a:ext>
            </a:extLst>
          </p:cNvPr>
          <p:cNvSpPr/>
          <p:nvPr/>
        </p:nvSpPr>
        <p:spPr>
          <a:xfrm>
            <a:off x="2954580" y="2052784"/>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Security &amp;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Compliance</a:t>
            </a:r>
            <a:endPar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endParaRPr>
          </a:p>
        </p:txBody>
      </p:sp>
      <p:cxnSp>
        <p:nvCxnSpPr>
          <p:cNvPr id="107" name="Straight Connector 106">
            <a:extLst>
              <a:ext uri="{FF2B5EF4-FFF2-40B4-BE49-F238E27FC236}">
                <a16:creationId xmlns:a16="http://schemas.microsoft.com/office/drawing/2014/main" id="{9671C142-7017-41F2-AE9D-F98D6E952565}"/>
              </a:ext>
            </a:extLst>
          </p:cNvPr>
          <p:cNvCxnSpPr/>
          <p:nvPr/>
        </p:nvCxnSpPr>
        <p:spPr>
          <a:xfrm>
            <a:off x="2874909"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5B15F2B-8B2C-48FF-9163-CD3475799681}"/>
              </a:ext>
            </a:extLst>
          </p:cNvPr>
          <p:cNvCxnSpPr/>
          <p:nvPr/>
        </p:nvCxnSpPr>
        <p:spPr>
          <a:xfrm>
            <a:off x="4028301"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C2AA38B-1A2F-44F0-B16A-701937419DA6}"/>
              </a:ext>
            </a:extLst>
          </p:cNvPr>
          <p:cNvCxnSpPr/>
          <p:nvPr/>
        </p:nvCxnSpPr>
        <p:spPr>
          <a:xfrm>
            <a:off x="5181693"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19CFBDF-C4AF-40F2-B274-04F540EDDDB4}"/>
              </a:ext>
            </a:extLst>
          </p:cNvPr>
          <p:cNvCxnSpPr/>
          <p:nvPr/>
        </p:nvCxnSpPr>
        <p:spPr>
          <a:xfrm>
            <a:off x="6335085"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5CFC32-BDAF-446A-ADEA-83F7698B9686}"/>
              </a:ext>
            </a:extLst>
          </p:cNvPr>
          <p:cNvCxnSpPr/>
          <p:nvPr/>
        </p:nvCxnSpPr>
        <p:spPr>
          <a:xfrm>
            <a:off x="7488477"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7992F17-7DC4-4401-9EEB-8CA0659FA59D}"/>
              </a:ext>
            </a:extLst>
          </p:cNvPr>
          <p:cNvCxnSpPr/>
          <p:nvPr/>
        </p:nvCxnSpPr>
        <p:spPr>
          <a:xfrm>
            <a:off x="8641869" y="1522336"/>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2E5D7EE-9E82-4391-8975-020BB0704756}"/>
              </a:ext>
            </a:extLst>
          </p:cNvPr>
          <p:cNvCxnSpPr/>
          <p:nvPr/>
        </p:nvCxnSpPr>
        <p:spPr>
          <a:xfrm>
            <a:off x="2874909"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E48FAE1-2E22-4D04-8075-CF36B124A2BF}"/>
              </a:ext>
            </a:extLst>
          </p:cNvPr>
          <p:cNvCxnSpPr/>
          <p:nvPr/>
        </p:nvCxnSpPr>
        <p:spPr>
          <a:xfrm>
            <a:off x="4028301"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37900A3-A436-4C4D-958F-A6D34B4EDDBC}"/>
              </a:ext>
            </a:extLst>
          </p:cNvPr>
          <p:cNvCxnSpPr/>
          <p:nvPr/>
        </p:nvCxnSpPr>
        <p:spPr>
          <a:xfrm>
            <a:off x="5181693"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DFB0E7-1EF9-4DB1-859D-2F35DCA315CE}"/>
              </a:ext>
            </a:extLst>
          </p:cNvPr>
          <p:cNvCxnSpPr/>
          <p:nvPr/>
        </p:nvCxnSpPr>
        <p:spPr>
          <a:xfrm>
            <a:off x="6335085"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26A5C7D-796D-432B-9947-F53D2D38C9EA}"/>
              </a:ext>
            </a:extLst>
          </p:cNvPr>
          <p:cNvCxnSpPr/>
          <p:nvPr/>
        </p:nvCxnSpPr>
        <p:spPr>
          <a:xfrm>
            <a:off x="7488477"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5CEBA26-2C65-41CE-8E12-85EC67D2C161}"/>
              </a:ext>
            </a:extLst>
          </p:cNvPr>
          <p:cNvCxnSpPr/>
          <p:nvPr/>
        </p:nvCxnSpPr>
        <p:spPr>
          <a:xfrm>
            <a:off x="8641869" y="2895015"/>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1704848C-0D5D-44B9-AB9F-4BECB8321A86}"/>
              </a:ext>
            </a:extLst>
          </p:cNvPr>
          <p:cNvSpPr/>
          <p:nvPr/>
        </p:nvSpPr>
        <p:spPr bwMode="ltGray">
          <a:xfrm>
            <a:off x="3747177" y="1003045"/>
            <a:ext cx="4697647" cy="2769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 HPE GreenLake </a:t>
            </a:r>
            <a:r>
              <a:rPr lang="en-US" b="1" dirty="0">
                <a:solidFill>
                  <a:schemeClr val="tx1"/>
                </a:solidFill>
                <a:latin typeface="MetricHPE" panose="020B0503030202060203" pitchFamily="34" charset="0"/>
              </a:rPr>
              <a:t>for storage and data protection</a:t>
            </a:r>
            <a:endParaRPr kumimoji="0" lang="en-US" b="1" i="0" u="none" strike="noStrike" kern="1200" cap="none" spc="0" normalizeH="0" baseline="0" noProof="0" dirty="0">
              <a:ln>
                <a:noFill/>
              </a:ln>
              <a:solidFill>
                <a:schemeClr val="tx1"/>
              </a:solidFill>
              <a:effectLst/>
              <a:uLnTx/>
              <a:uFillTx/>
              <a:latin typeface="MetricHPE" panose="020B0503030202060203" pitchFamily="34" charset="0"/>
            </a:endParaRPr>
          </a:p>
        </p:txBody>
      </p:sp>
      <p:pic>
        <p:nvPicPr>
          <p:cNvPr id="125" name="Graphic 77">
            <a:extLst>
              <a:ext uri="{FF2B5EF4-FFF2-40B4-BE49-F238E27FC236}">
                <a16:creationId xmlns:a16="http://schemas.microsoft.com/office/drawing/2014/main" id="{D06A662C-99DE-48F2-BF69-2823AB031EA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50058" y="2373983"/>
            <a:ext cx="548536" cy="548534"/>
          </a:xfrm>
          <a:prstGeom prst="rect">
            <a:avLst/>
          </a:prstGeom>
        </p:spPr>
      </p:pic>
      <p:pic>
        <p:nvPicPr>
          <p:cNvPr id="126" name="Graphic 59">
            <a:extLst>
              <a:ext uri="{FF2B5EF4-FFF2-40B4-BE49-F238E27FC236}">
                <a16:creationId xmlns:a16="http://schemas.microsoft.com/office/drawing/2014/main" id="{6A7C921D-0C92-4A39-947C-30A439AC111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080240" y="1514091"/>
            <a:ext cx="373150" cy="474918"/>
          </a:xfrm>
          <a:prstGeom prst="rect">
            <a:avLst/>
          </a:prstGeom>
        </p:spPr>
      </p:pic>
      <p:pic>
        <p:nvPicPr>
          <p:cNvPr id="128" name="Picture 436">
            <a:extLst>
              <a:ext uri="{FF2B5EF4-FFF2-40B4-BE49-F238E27FC236}">
                <a16:creationId xmlns:a16="http://schemas.microsoft.com/office/drawing/2014/main" id="{D5D8CA37-7ACF-44DD-880C-009A6A2A2DC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3316374" y="1578597"/>
            <a:ext cx="284412" cy="345907"/>
          </a:xfrm>
          <a:prstGeom prst="rect">
            <a:avLst/>
          </a:prstGeom>
        </p:spPr>
      </p:pic>
      <p:pic>
        <p:nvPicPr>
          <p:cNvPr id="130" name="Picture 433">
            <a:extLst>
              <a:ext uri="{FF2B5EF4-FFF2-40B4-BE49-F238E27FC236}">
                <a16:creationId xmlns:a16="http://schemas.microsoft.com/office/drawing/2014/main" id="{CFC3BD37-2854-4786-9B24-C000427A427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2063831" y="2942935"/>
            <a:ext cx="468764" cy="428002"/>
          </a:xfrm>
          <a:prstGeom prst="rect">
            <a:avLst/>
          </a:prstGeom>
        </p:spPr>
      </p:pic>
      <p:pic>
        <p:nvPicPr>
          <p:cNvPr id="131" name="Picture 469">
            <a:extLst>
              <a:ext uri="{FF2B5EF4-FFF2-40B4-BE49-F238E27FC236}">
                <a16:creationId xmlns:a16="http://schemas.microsoft.com/office/drawing/2014/main" id="{5BE2C5DE-BFE9-49AD-90DE-95BB85E7BBF2}"/>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3305458" y="2964912"/>
            <a:ext cx="310896" cy="384048"/>
          </a:xfrm>
          <a:prstGeom prst="rect">
            <a:avLst/>
          </a:prstGeom>
        </p:spPr>
      </p:pic>
      <p:pic>
        <p:nvPicPr>
          <p:cNvPr id="132" name="Grafika 36">
            <a:extLst>
              <a:ext uri="{FF2B5EF4-FFF2-40B4-BE49-F238E27FC236}">
                <a16:creationId xmlns:a16="http://schemas.microsoft.com/office/drawing/2014/main" id="{E2026B70-4E39-47BE-A145-67D7BC0D2F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52044" y="2966912"/>
            <a:ext cx="532067" cy="380048"/>
          </a:xfrm>
          <a:prstGeom prst="rect">
            <a:avLst/>
          </a:prstGeom>
        </p:spPr>
      </p:pic>
      <p:pic>
        <p:nvPicPr>
          <p:cNvPr id="136" name="Grafika 54">
            <a:extLst>
              <a:ext uri="{FF2B5EF4-FFF2-40B4-BE49-F238E27FC236}">
                <a16:creationId xmlns:a16="http://schemas.microsoft.com/office/drawing/2014/main" id="{E02379F3-C28F-4307-AEC1-5A7C1A4AD7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45477" y="1532530"/>
            <a:ext cx="438040" cy="438040"/>
          </a:xfrm>
          <a:prstGeom prst="rect">
            <a:avLst/>
          </a:prstGeom>
        </p:spPr>
      </p:pic>
      <p:pic>
        <p:nvPicPr>
          <p:cNvPr id="137" name="Grafika 21">
            <a:extLst>
              <a:ext uri="{FF2B5EF4-FFF2-40B4-BE49-F238E27FC236}">
                <a16:creationId xmlns:a16="http://schemas.microsoft.com/office/drawing/2014/main" id="{7D0E86A2-3F16-4F96-BF3D-5A8CD1C38F0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41955" y="2938351"/>
            <a:ext cx="459029" cy="437170"/>
          </a:xfrm>
          <a:prstGeom prst="rect">
            <a:avLst/>
          </a:prstGeom>
        </p:spPr>
      </p:pic>
      <p:pic>
        <p:nvPicPr>
          <p:cNvPr id="139" name="Grafika 43">
            <a:extLst>
              <a:ext uri="{FF2B5EF4-FFF2-40B4-BE49-F238E27FC236}">
                <a16:creationId xmlns:a16="http://schemas.microsoft.com/office/drawing/2014/main" id="{1E5E2706-BC23-4211-A2D5-04656EBA227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45284" y="1546714"/>
            <a:ext cx="331640" cy="409673"/>
          </a:xfrm>
          <a:prstGeom prst="rect">
            <a:avLst/>
          </a:prstGeom>
        </p:spPr>
      </p:pic>
      <p:pic>
        <p:nvPicPr>
          <p:cNvPr id="141" name="Picture 34">
            <a:extLst>
              <a:ext uri="{FF2B5EF4-FFF2-40B4-BE49-F238E27FC236}">
                <a16:creationId xmlns:a16="http://schemas.microsoft.com/office/drawing/2014/main" id="{B141087D-E5CD-48ED-9509-9398B4C2DCA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p:blipFill>
        <p:spPr bwMode="auto">
          <a:xfrm>
            <a:off x="5960696" y="1468715"/>
            <a:ext cx="280054" cy="143296"/>
          </a:xfrm>
          <a:prstGeom prst="rect">
            <a:avLst/>
          </a:prstGeom>
          <a:noFill/>
        </p:spPr>
      </p:pic>
      <p:sp>
        <p:nvSpPr>
          <p:cNvPr id="147" name="Rectangle 146">
            <a:extLst>
              <a:ext uri="{FF2B5EF4-FFF2-40B4-BE49-F238E27FC236}">
                <a16:creationId xmlns:a16="http://schemas.microsoft.com/office/drawing/2014/main" id="{4BBC502E-CC01-4D15-A14E-C44E627A823C}"/>
              </a:ext>
            </a:extLst>
          </p:cNvPr>
          <p:cNvSpPr/>
          <p:nvPr/>
        </p:nvSpPr>
        <p:spPr>
          <a:xfrm>
            <a:off x="2910405" y="4099200"/>
            <a:ext cx="1550295"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5000</a:t>
            </a:r>
          </a:p>
        </p:txBody>
      </p:sp>
      <p:sp>
        <p:nvSpPr>
          <p:cNvPr id="148" name="Rectangle 147">
            <a:extLst>
              <a:ext uri="{FF2B5EF4-FFF2-40B4-BE49-F238E27FC236}">
                <a16:creationId xmlns:a16="http://schemas.microsoft.com/office/drawing/2014/main" id="{7F4C4046-6DFA-4DD2-9EF0-6ADB71E6D1A0}"/>
              </a:ext>
            </a:extLst>
          </p:cNvPr>
          <p:cNvSpPr/>
          <p:nvPr/>
        </p:nvSpPr>
        <p:spPr>
          <a:xfrm>
            <a:off x="5108637" y="4099199"/>
            <a:ext cx="1500696"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6000</a:t>
            </a:r>
          </a:p>
        </p:txBody>
      </p:sp>
      <p:sp>
        <p:nvSpPr>
          <p:cNvPr id="149" name="Rectangle 148">
            <a:extLst>
              <a:ext uri="{FF2B5EF4-FFF2-40B4-BE49-F238E27FC236}">
                <a16:creationId xmlns:a16="http://schemas.microsoft.com/office/drawing/2014/main" id="{46D2CDA6-A946-4AF0-9330-4B59BAA1A2F0}"/>
              </a:ext>
            </a:extLst>
          </p:cNvPr>
          <p:cNvSpPr/>
          <p:nvPr/>
        </p:nvSpPr>
        <p:spPr>
          <a:xfrm>
            <a:off x="7207671" y="4099200"/>
            <a:ext cx="1500696"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9000</a:t>
            </a:r>
          </a:p>
        </p:txBody>
      </p:sp>
      <p:pic>
        <p:nvPicPr>
          <p:cNvPr id="150" name="Picture 149">
            <a:hlinkClick r:id="rId22"/>
            <a:extLst>
              <a:ext uri="{FF2B5EF4-FFF2-40B4-BE49-F238E27FC236}">
                <a16:creationId xmlns:a16="http://schemas.microsoft.com/office/drawing/2014/main" id="{92EF48ED-D691-42E3-8F3E-043793BD5417}"/>
              </a:ext>
            </a:extLst>
          </p:cNvPr>
          <p:cNvPicPr>
            <a:picLocks noChangeAspect="1"/>
          </p:cNvPicPr>
          <p:nvPr/>
        </p:nvPicPr>
        <p:blipFill rotWithShape="1">
          <a:blip r:embed="rId23"/>
          <a:srcRect l="8159" t="14121" b="15495"/>
          <a:stretch/>
        </p:blipFill>
        <p:spPr>
          <a:xfrm>
            <a:off x="7222656" y="4441588"/>
            <a:ext cx="1500696" cy="650875"/>
          </a:xfrm>
          <a:prstGeom prst="rect">
            <a:avLst/>
          </a:prstGeom>
        </p:spPr>
      </p:pic>
      <p:pic>
        <p:nvPicPr>
          <p:cNvPr id="151" name="Picture 150">
            <a:hlinkClick r:id="rId22"/>
            <a:extLst>
              <a:ext uri="{FF2B5EF4-FFF2-40B4-BE49-F238E27FC236}">
                <a16:creationId xmlns:a16="http://schemas.microsoft.com/office/drawing/2014/main" id="{02AE21CA-AC7A-4D40-BCA8-FCBCC1236774}"/>
              </a:ext>
            </a:extLst>
          </p:cNvPr>
          <p:cNvPicPr>
            <a:picLocks noChangeAspect="1"/>
          </p:cNvPicPr>
          <p:nvPr/>
        </p:nvPicPr>
        <p:blipFill rotWithShape="1">
          <a:blip r:embed="rId23"/>
          <a:srcRect l="8159" t="14121" b="15495"/>
          <a:stretch/>
        </p:blipFill>
        <p:spPr>
          <a:xfrm>
            <a:off x="5087468" y="4456640"/>
            <a:ext cx="1500696" cy="650875"/>
          </a:xfrm>
          <a:prstGeom prst="rect">
            <a:avLst/>
          </a:prstGeom>
        </p:spPr>
      </p:pic>
      <p:pic>
        <p:nvPicPr>
          <p:cNvPr id="152" name="Picture 151">
            <a:hlinkClick r:id="rId22"/>
            <a:extLst>
              <a:ext uri="{FF2B5EF4-FFF2-40B4-BE49-F238E27FC236}">
                <a16:creationId xmlns:a16="http://schemas.microsoft.com/office/drawing/2014/main" id="{A851CB1B-6B09-47AD-84B3-E7C919C54C77}"/>
              </a:ext>
            </a:extLst>
          </p:cNvPr>
          <p:cNvPicPr>
            <a:picLocks noChangeAspect="1"/>
          </p:cNvPicPr>
          <p:nvPr/>
        </p:nvPicPr>
        <p:blipFill rotWithShape="1">
          <a:blip r:embed="rId23"/>
          <a:srcRect l="8159" t="14121" b="15495"/>
          <a:stretch/>
        </p:blipFill>
        <p:spPr>
          <a:xfrm>
            <a:off x="2928376" y="4469701"/>
            <a:ext cx="1500696" cy="650875"/>
          </a:xfrm>
          <a:prstGeom prst="rect">
            <a:avLst/>
          </a:prstGeom>
        </p:spPr>
      </p:pic>
      <p:sp>
        <p:nvSpPr>
          <p:cNvPr id="153" name="Rectangle 152">
            <a:extLst>
              <a:ext uri="{FF2B5EF4-FFF2-40B4-BE49-F238E27FC236}">
                <a16:creationId xmlns:a16="http://schemas.microsoft.com/office/drawing/2014/main" id="{9369B1ED-E995-41F6-A3D1-F842E7486B2D}"/>
              </a:ext>
            </a:extLst>
          </p:cNvPr>
          <p:cNvSpPr/>
          <p:nvPr/>
        </p:nvSpPr>
        <p:spPr>
          <a:xfrm>
            <a:off x="4009521" y="5261922"/>
            <a:ext cx="1550295"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A982"/>
                </a:solidFill>
                <a:effectLst/>
                <a:uLnTx/>
                <a:uFillTx/>
                <a:latin typeface="MetricHPE" panose="020B0503030202060203" pitchFamily="34" charset="0"/>
                <a:cs typeface="Arial" panose="020B0604020202020204" pitchFamily="34" charset="0"/>
              </a:rPr>
              <a:t>HPE Nimble HF</a:t>
            </a:r>
          </a:p>
        </p:txBody>
      </p:sp>
      <p:sp>
        <p:nvSpPr>
          <p:cNvPr id="154" name="Rectangle 153">
            <a:extLst>
              <a:ext uri="{FF2B5EF4-FFF2-40B4-BE49-F238E27FC236}">
                <a16:creationId xmlns:a16="http://schemas.microsoft.com/office/drawing/2014/main" id="{399C19A0-7437-45C0-8AC4-099CBB45540A}"/>
              </a:ext>
            </a:extLst>
          </p:cNvPr>
          <p:cNvSpPr/>
          <p:nvPr/>
        </p:nvSpPr>
        <p:spPr>
          <a:xfrm>
            <a:off x="6158154" y="5261922"/>
            <a:ext cx="1500696"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A982"/>
                </a:solidFill>
                <a:effectLst/>
                <a:uLnTx/>
                <a:uFillTx/>
                <a:latin typeface="MetricHPE" panose="020B0503030202060203" pitchFamily="34" charset="0"/>
                <a:cs typeface="Arial" panose="020B0604020202020204" pitchFamily="34" charset="0"/>
              </a:rPr>
              <a:t>HPE Nimble AF</a:t>
            </a:r>
          </a:p>
        </p:txBody>
      </p:sp>
      <p:sp>
        <p:nvSpPr>
          <p:cNvPr id="155" name="Rectangle 154">
            <a:extLst>
              <a:ext uri="{FF2B5EF4-FFF2-40B4-BE49-F238E27FC236}">
                <a16:creationId xmlns:a16="http://schemas.microsoft.com/office/drawing/2014/main" id="{49AE4C77-3F4D-423F-B690-38483D1964AD}"/>
              </a:ext>
            </a:extLst>
          </p:cNvPr>
          <p:cNvSpPr/>
          <p:nvPr/>
        </p:nvSpPr>
        <p:spPr>
          <a:xfrm>
            <a:off x="8257190" y="5261922"/>
            <a:ext cx="1500696"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A982"/>
                </a:solidFill>
                <a:effectLst/>
                <a:uLnTx/>
                <a:uFillTx/>
                <a:latin typeface="MetricHPE" panose="020B0503030202060203" pitchFamily="34" charset="0"/>
                <a:cs typeface="Arial" panose="020B0604020202020204" pitchFamily="34" charset="0"/>
              </a:rPr>
              <a:t>HPE Primera</a:t>
            </a:r>
          </a:p>
        </p:txBody>
      </p:sp>
      <p:sp>
        <p:nvSpPr>
          <p:cNvPr id="156" name="Rectangle 155">
            <a:extLst>
              <a:ext uri="{FF2B5EF4-FFF2-40B4-BE49-F238E27FC236}">
                <a16:creationId xmlns:a16="http://schemas.microsoft.com/office/drawing/2014/main" id="{0354B26F-7E1A-4852-B606-F9491F202D5A}"/>
              </a:ext>
            </a:extLst>
          </p:cNvPr>
          <p:cNvSpPr/>
          <p:nvPr/>
        </p:nvSpPr>
        <p:spPr>
          <a:xfrm>
            <a:off x="1811289" y="5261922"/>
            <a:ext cx="1550295"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A982"/>
                </a:solidFill>
                <a:effectLst/>
                <a:uLnTx/>
                <a:uFillTx/>
                <a:latin typeface="MetricHPE" panose="020B0503030202060203" pitchFamily="34" charset="0"/>
                <a:cs typeface="Arial" panose="020B0604020202020204" pitchFamily="34" charset="0"/>
              </a:rPr>
              <a:t>HPE </a:t>
            </a:r>
            <a:r>
              <a:rPr lang="en-US" sz="1600" b="1" kern="0" dirty="0" err="1">
                <a:solidFill>
                  <a:srgbClr val="01A982"/>
                </a:solidFill>
                <a:latin typeface="MetricHPE" panose="020B0503030202060203" pitchFamily="34" charset="0"/>
                <a:cs typeface="Arial" panose="020B0604020202020204" pitchFamily="34" charset="0"/>
              </a:rPr>
              <a:t>dHCI</a:t>
            </a:r>
            <a:endParaRPr kumimoji="0" lang="en-US" sz="1600" b="1" i="0" u="none" strike="noStrike" kern="0" cap="none" spc="0" normalizeH="0" baseline="0" noProof="0" dirty="0">
              <a:ln>
                <a:noFill/>
              </a:ln>
              <a:solidFill>
                <a:srgbClr val="01A982"/>
              </a:solidFill>
              <a:effectLst/>
              <a:uLnTx/>
              <a:uFillTx/>
              <a:latin typeface="MetricHPE" panose="020B0503030202060203"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8461ABCC-82CD-42CF-8C43-125F46633F95}"/>
              </a:ext>
            </a:extLst>
          </p:cNvPr>
          <p:cNvSpPr/>
          <p:nvPr/>
        </p:nvSpPr>
        <p:spPr>
          <a:xfrm>
            <a:off x="7554542" y="2052784"/>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TBA</a:t>
            </a:r>
          </a:p>
        </p:txBody>
      </p:sp>
      <p:sp>
        <p:nvSpPr>
          <p:cNvPr id="158" name="Rectangle 157">
            <a:extLst>
              <a:ext uri="{FF2B5EF4-FFF2-40B4-BE49-F238E27FC236}">
                <a16:creationId xmlns:a16="http://schemas.microsoft.com/office/drawing/2014/main" id="{4B41AEE4-7D79-4CBB-AB72-375FBDC26892}"/>
              </a:ext>
            </a:extLst>
          </p:cNvPr>
          <p:cNvSpPr/>
          <p:nvPr/>
        </p:nvSpPr>
        <p:spPr>
          <a:xfrm>
            <a:off x="8793473" y="2052784"/>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TBA</a:t>
            </a:r>
          </a:p>
        </p:txBody>
      </p:sp>
      <p:sp>
        <p:nvSpPr>
          <p:cNvPr id="160" name="Rectangle 159">
            <a:extLst>
              <a:ext uri="{FF2B5EF4-FFF2-40B4-BE49-F238E27FC236}">
                <a16:creationId xmlns:a16="http://schemas.microsoft.com/office/drawing/2014/main" id="{1B2E1421-5074-4C23-82A0-213E6462B845}"/>
              </a:ext>
            </a:extLst>
          </p:cNvPr>
          <p:cNvSpPr/>
          <p:nvPr/>
        </p:nvSpPr>
        <p:spPr>
          <a:xfrm>
            <a:off x="7570678"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TBA</a:t>
            </a:r>
          </a:p>
        </p:txBody>
      </p:sp>
      <p:sp>
        <p:nvSpPr>
          <p:cNvPr id="161" name="Rectangle 160">
            <a:extLst>
              <a:ext uri="{FF2B5EF4-FFF2-40B4-BE49-F238E27FC236}">
                <a16:creationId xmlns:a16="http://schemas.microsoft.com/office/drawing/2014/main" id="{A8B6922F-800B-406A-BA96-2D0E7326F15B}"/>
              </a:ext>
            </a:extLst>
          </p:cNvPr>
          <p:cNvSpPr/>
          <p:nvPr/>
        </p:nvSpPr>
        <p:spPr>
          <a:xfrm>
            <a:off x="8798845" y="3417217"/>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TBA</a:t>
            </a:r>
          </a:p>
        </p:txBody>
      </p:sp>
      <p:sp>
        <p:nvSpPr>
          <p:cNvPr id="162" name="Rectangle 161">
            <a:extLst>
              <a:ext uri="{FF2B5EF4-FFF2-40B4-BE49-F238E27FC236}">
                <a16:creationId xmlns:a16="http://schemas.microsoft.com/office/drawing/2014/main" id="{2241BAD7-D5EA-456F-9D55-14D86FF93637}"/>
              </a:ext>
            </a:extLst>
          </p:cNvPr>
          <p:cNvSpPr/>
          <p:nvPr/>
        </p:nvSpPr>
        <p:spPr>
          <a:xfrm>
            <a:off x="6416025" y="2054575"/>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etricHPE" panose="020B0503030202060203" pitchFamily="34" charset="0"/>
                <a:ea typeface="MetricHPE" charset="0"/>
                <a:cs typeface="MetricHPE" charset="0"/>
                <a:sym typeface="MetricHPE" charset="0"/>
              </a:rPr>
              <a:t>TBA</a:t>
            </a:r>
          </a:p>
        </p:txBody>
      </p:sp>
      <p:sp>
        <p:nvSpPr>
          <p:cNvPr id="59" name="Rectangle 58">
            <a:extLst>
              <a:ext uri="{FF2B5EF4-FFF2-40B4-BE49-F238E27FC236}">
                <a16:creationId xmlns:a16="http://schemas.microsoft.com/office/drawing/2014/main" id="{457493D5-4A1B-41B2-8AAA-3C4E6089CFAF}"/>
              </a:ext>
            </a:extLst>
          </p:cNvPr>
          <p:cNvSpPr/>
          <p:nvPr/>
        </p:nvSpPr>
        <p:spPr>
          <a:xfrm>
            <a:off x="6413895" y="3409753"/>
            <a:ext cx="1008000" cy="468000"/>
          </a:xfrm>
          <a:prstGeom prst="rect">
            <a:avLst/>
          </a:prstGeom>
          <a:noFill/>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lang="en-US" sz="1600" dirty="0">
                <a:solidFill>
                  <a:srgbClr val="01A982"/>
                </a:solidFill>
                <a:latin typeface="MetricHPE" panose="020B0503030202060203" pitchFamily="34" charset="0"/>
                <a:ea typeface="MetricHPE" charset="0"/>
                <a:cs typeface="MetricHPE" charset="0"/>
                <a:sym typeface="MetricHPE" charset="0"/>
              </a:rPr>
              <a:t>Storage Fabric</a:t>
            </a:r>
          </a:p>
          <a:p>
            <a:pPr marL="0" marR="0" lvl="0" indent="0" algn="ctr" defTabSz="914126" rtl="0" eaLnBrk="1" fontAlgn="auto" latinLnBrk="0" hangingPunct="1">
              <a:lnSpc>
                <a:spcPct val="80000"/>
              </a:lnSpc>
              <a:spcBef>
                <a:spcPts val="0"/>
              </a:spcBef>
              <a:spcAft>
                <a:spcPts val="0"/>
              </a:spcAft>
              <a:buClrTx/>
              <a:buSzTx/>
              <a:buFontTx/>
              <a:buNone/>
              <a:tabLst/>
              <a:defRPr/>
            </a:pPr>
            <a:r>
              <a:rPr lang="en-US" sz="1600" dirty="0">
                <a:solidFill>
                  <a:srgbClr val="01A982"/>
                </a:solidFill>
                <a:latin typeface="MetricHPE" panose="020B0503030202060203" pitchFamily="34" charset="0"/>
                <a:ea typeface="MetricHPE" charset="0"/>
                <a:cs typeface="MetricHPE" charset="0"/>
                <a:sym typeface="MetricHPE" charset="0"/>
              </a:rPr>
              <a:t>Manager</a:t>
            </a:r>
            <a:endParaRPr lang="en-US" sz="1400" dirty="0">
              <a:solidFill>
                <a:srgbClr val="01A982"/>
              </a:solidFill>
              <a:latin typeface="MetricHPE" panose="020B0503030202060203" pitchFamily="34" charset="0"/>
              <a:ea typeface="MetricHPE" charset="0"/>
              <a:cs typeface="MetricHPE" charset="0"/>
              <a:sym typeface="MetricHPE" charset="0"/>
            </a:endParaRPr>
          </a:p>
        </p:txBody>
      </p:sp>
      <p:pic>
        <p:nvPicPr>
          <p:cNvPr id="60" name="Grafika 21">
            <a:extLst>
              <a:ext uri="{FF2B5EF4-FFF2-40B4-BE49-F238E27FC236}">
                <a16:creationId xmlns:a16="http://schemas.microsoft.com/office/drawing/2014/main" id="{9AC71B1A-BC51-482B-A3E2-504B58798F5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25295" y="2964336"/>
            <a:ext cx="385200" cy="385200"/>
          </a:xfrm>
          <a:prstGeom prst="rect">
            <a:avLst/>
          </a:prstGeom>
        </p:spPr>
      </p:pic>
    </p:spTree>
    <p:extLst>
      <p:ext uri="{BB962C8B-B14F-4D97-AF65-F5344CB8AC3E}">
        <p14:creationId xmlns:p14="http://schemas.microsoft.com/office/powerpoint/2010/main" val="9939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500"/>
                                        <p:tgtEl>
                                          <p:spTgt spid="1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500"/>
                                        <p:tgtEl>
                                          <p:spTgt spid="1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10"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par>
                                <p:cTn id="34" presetID="10" presetClass="entr" presetSubtype="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par>
                                <p:cTn id="37" presetID="10"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par>
                                <p:cTn id="40" presetID="10" presetClass="entr" presetSubtype="0" fill="hold" nodeType="with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500"/>
                                        <p:tgtEl>
                                          <p:spTgt spid="118"/>
                                        </p:tgtEl>
                                      </p:cBhvr>
                                    </p:animEffect>
                                  </p:childTnLst>
                                </p:cTn>
                              </p:par>
                              <p:par>
                                <p:cTn id="46" presetID="10" presetClass="entr" presetSubtype="0" fill="hold" nodeType="with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nodeType="withEffect">
                                  <p:stCondLst>
                                    <p:cond delay="0"/>
                                  </p:stCondLst>
                                  <p:childTnLst>
                                    <p:set>
                                      <p:cBhvr>
                                        <p:cTn id="50" dur="1" fill="hold">
                                          <p:stCondLst>
                                            <p:cond delay="0"/>
                                          </p:stCondLst>
                                        </p:cTn>
                                        <p:tgtEl>
                                          <p:spTgt spid="131"/>
                                        </p:tgtEl>
                                        <p:attrNameLst>
                                          <p:attrName>style.visibility</p:attrName>
                                        </p:attrNameLst>
                                      </p:cBhvr>
                                      <p:to>
                                        <p:strVal val="visible"/>
                                      </p:to>
                                    </p:set>
                                    <p:animEffect transition="in" filter="fade">
                                      <p:cBhvr>
                                        <p:cTn id="51" dur="500"/>
                                        <p:tgtEl>
                                          <p:spTgt spid="1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par>
                                <p:cTn id="63" presetID="10" presetClass="entr" presetSubtype="0" fill="hold"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par>
                                <p:cTn id="66" presetID="10" presetClass="entr" presetSubtype="0"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500"/>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26"/>
                                        </p:tgtEl>
                                        <p:attrNameLst>
                                          <p:attrName>style.visibility</p:attrName>
                                        </p:attrNameLst>
                                      </p:cBhvr>
                                      <p:to>
                                        <p:strVal val="visible"/>
                                      </p:to>
                                    </p:set>
                                    <p:animEffect transition="in" filter="fade">
                                      <p:cBhvr>
                                        <p:cTn id="83" dur="500"/>
                                        <p:tgtEl>
                                          <p:spTgt spid="126"/>
                                        </p:tgtEl>
                                      </p:cBhvr>
                                    </p:animEffect>
                                  </p:childTnLst>
                                </p:cTn>
                              </p:par>
                              <p:par>
                                <p:cTn id="84" presetID="10" presetClass="entr" presetSubtype="0" fill="hold" nodeType="withEffect">
                                  <p:stCondLst>
                                    <p:cond delay="0"/>
                                  </p:stCondLst>
                                  <p:childTnLst>
                                    <p:set>
                                      <p:cBhvr>
                                        <p:cTn id="85" dur="1" fill="hold">
                                          <p:stCondLst>
                                            <p:cond delay="0"/>
                                          </p:stCondLst>
                                        </p:cTn>
                                        <p:tgtEl>
                                          <p:spTgt spid="128"/>
                                        </p:tgtEl>
                                        <p:attrNameLst>
                                          <p:attrName>style.visibility</p:attrName>
                                        </p:attrNameLst>
                                      </p:cBhvr>
                                      <p:to>
                                        <p:strVal val="visible"/>
                                      </p:to>
                                    </p:set>
                                    <p:animEffect transition="in" filter="fade">
                                      <p:cBhvr>
                                        <p:cTn id="86" dur="500"/>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500"/>
                                        <p:tgtEl>
                                          <p:spTgt spid="88"/>
                                        </p:tgtEl>
                                      </p:cBhvr>
                                    </p:animEffect>
                                  </p:childTnLst>
                                </p:cTn>
                              </p:par>
                              <p:par>
                                <p:cTn id="92" presetID="10"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fade">
                                      <p:cBhvr>
                                        <p:cTn id="94" dur="500"/>
                                        <p:tgtEl>
                                          <p:spTgt spid="1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500"/>
                                        <p:tgtEl>
                                          <p:spTgt spid="91"/>
                                        </p:tgtEl>
                                      </p:cBhvr>
                                    </p:animEffect>
                                  </p:childTnLst>
                                </p:cTn>
                              </p:par>
                              <p:par>
                                <p:cTn id="100" presetID="10" presetClass="entr" presetSubtype="0" fill="hold" nodeType="with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fade">
                                      <p:cBhvr>
                                        <p:cTn id="102" dur="500"/>
                                        <p:tgtEl>
                                          <p:spTgt spid="1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500"/>
                                        <p:tgtEl>
                                          <p:spTgt spid="59"/>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160"/>
                                        </p:tgtEl>
                                        <p:attrNameLst>
                                          <p:attrName>style.visibility</p:attrName>
                                        </p:attrNameLst>
                                      </p:cBhvr>
                                      <p:to>
                                        <p:strVal val="visible"/>
                                      </p:to>
                                    </p:set>
                                    <p:animEffect transition="in" filter="fade">
                                      <p:cBhvr>
                                        <p:cTn id="114" dur="500"/>
                                        <p:tgtEl>
                                          <p:spTgt spid="1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fade">
                                      <p:cBhvr>
                                        <p:cTn id="117" dur="500"/>
                                        <p:tgtEl>
                                          <p:spTgt spid="1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3"/>
                                        </p:tgtEl>
                                        <p:attrNameLst>
                                          <p:attrName>style.visibility</p:attrName>
                                        </p:attrNameLst>
                                      </p:cBhvr>
                                      <p:to>
                                        <p:strVal val="visible"/>
                                      </p:to>
                                    </p:set>
                                    <p:animEffect transition="in" filter="fade">
                                      <p:cBhvr>
                                        <p:cTn id="122" dur="500"/>
                                        <p:tgtEl>
                                          <p:spTgt spid="103"/>
                                        </p:tgtEl>
                                      </p:cBhvr>
                                    </p:animEffect>
                                  </p:childTnLst>
                                </p:cTn>
                              </p:par>
                              <p:par>
                                <p:cTn id="123" presetID="10" presetClass="entr" presetSubtype="0" fill="hold" nodeType="withEffect">
                                  <p:stCondLst>
                                    <p:cond delay="0"/>
                                  </p:stCondLst>
                                  <p:childTnLst>
                                    <p:set>
                                      <p:cBhvr>
                                        <p:cTn id="124" dur="1" fill="hold">
                                          <p:stCondLst>
                                            <p:cond delay="0"/>
                                          </p:stCondLst>
                                        </p:cTn>
                                        <p:tgtEl>
                                          <p:spTgt spid="139"/>
                                        </p:tgtEl>
                                        <p:attrNameLst>
                                          <p:attrName>style.visibility</p:attrName>
                                        </p:attrNameLst>
                                      </p:cBhvr>
                                      <p:to>
                                        <p:strVal val="visible"/>
                                      </p:to>
                                    </p:set>
                                    <p:animEffect transition="in" filter="fade">
                                      <p:cBhvr>
                                        <p:cTn id="125" dur="500"/>
                                        <p:tgtEl>
                                          <p:spTgt spid="13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fade">
                                      <p:cBhvr>
                                        <p:cTn id="130" dur="500"/>
                                        <p:tgtEl>
                                          <p:spTgt spid="104"/>
                                        </p:tgtEl>
                                      </p:cBhvr>
                                    </p:animEffect>
                                  </p:childTnLst>
                                </p:cTn>
                              </p:par>
                              <p:par>
                                <p:cTn id="131" presetID="10" presetClass="entr" presetSubtype="0" fill="hold" nodeType="with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fade">
                                      <p:cBhvr>
                                        <p:cTn id="133" dur="500"/>
                                        <p:tgtEl>
                                          <p:spTgt spid="136"/>
                                        </p:tgtEl>
                                      </p:cBhvr>
                                    </p:animEffect>
                                  </p:childTnLst>
                                </p:cTn>
                              </p:par>
                              <p:par>
                                <p:cTn id="134" presetID="10" presetClass="entr" presetSubtype="0" fill="hold" nodeType="withEffect">
                                  <p:stCondLst>
                                    <p:cond delay="0"/>
                                  </p:stCondLst>
                                  <p:childTnLst>
                                    <p:set>
                                      <p:cBhvr>
                                        <p:cTn id="135" dur="1" fill="hold">
                                          <p:stCondLst>
                                            <p:cond delay="0"/>
                                          </p:stCondLst>
                                        </p:cTn>
                                        <p:tgtEl>
                                          <p:spTgt spid="141"/>
                                        </p:tgtEl>
                                        <p:attrNameLst>
                                          <p:attrName>style.visibility</p:attrName>
                                        </p:attrNameLst>
                                      </p:cBhvr>
                                      <p:to>
                                        <p:strVal val="visible"/>
                                      </p:to>
                                    </p:set>
                                    <p:animEffect transition="in" filter="fade">
                                      <p:cBhvr>
                                        <p:cTn id="136" dur="500"/>
                                        <p:tgtEl>
                                          <p:spTgt spid="141"/>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162"/>
                                        </p:tgtEl>
                                        <p:attrNameLst>
                                          <p:attrName>style.visibility</p:attrName>
                                        </p:attrNameLst>
                                      </p:cBhvr>
                                      <p:to>
                                        <p:strVal val="visible"/>
                                      </p:to>
                                    </p:set>
                                    <p:animEffect transition="in" filter="fade">
                                      <p:cBhvr>
                                        <p:cTn id="140" dur="500"/>
                                        <p:tgtEl>
                                          <p:spTgt spid="16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57"/>
                                        </p:tgtEl>
                                        <p:attrNameLst>
                                          <p:attrName>style.visibility</p:attrName>
                                        </p:attrNameLst>
                                      </p:cBhvr>
                                      <p:to>
                                        <p:strVal val="visible"/>
                                      </p:to>
                                    </p:set>
                                    <p:animEffect transition="in" filter="fade">
                                      <p:cBhvr>
                                        <p:cTn id="143" dur="500"/>
                                        <p:tgtEl>
                                          <p:spTgt spid="15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58"/>
                                        </p:tgtEl>
                                        <p:attrNameLst>
                                          <p:attrName>style.visibility</p:attrName>
                                        </p:attrNameLst>
                                      </p:cBhvr>
                                      <p:to>
                                        <p:strVal val="visible"/>
                                      </p:to>
                                    </p:set>
                                    <p:animEffect transition="in" filter="fade">
                                      <p:cBhvr>
                                        <p:cTn id="14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7" grpId="0"/>
      <p:bldP spid="88" grpId="0"/>
      <p:bldP spid="90" grpId="0"/>
      <p:bldP spid="91" grpId="0"/>
      <p:bldP spid="100" grpId="0"/>
      <p:bldP spid="103" grpId="0"/>
      <p:bldP spid="104" grpId="0"/>
      <p:bldP spid="105" grpId="0"/>
      <p:bldP spid="153" grpId="0"/>
      <p:bldP spid="154" grpId="0"/>
      <p:bldP spid="155" grpId="0"/>
      <p:bldP spid="156" grpId="0"/>
      <p:bldP spid="157" grpId="0"/>
      <p:bldP spid="158" grpId="0"/>
      <p:bldP spid="160" grpId="0"/>
      <p:bldP spid="161" grpId="0"/>
      <p:bldP spid="162"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C40C3B-4903-4E93-A08A-1BFC6A57F4EB}"/>
              </a:ext>
            </a:extLst>
          </p:cNvPr>
          <p:cNvSpPr>
            <a:spLocks noGrp="1"/>
          </p:cNvSpPr>
          <p:nvPr>
            <p:ph type="body" sz="quarter" idx="13"/>
          </p:nvPr>
        </p:nvSpPr>
        <p:spPr/>
        <p:txBody>
          <a:bodyPr/>
          <a:lstStyle/>
          <a:p>
            <a:r>
              <a:rPr lang="en-GB" dirty="0"/>
              <a:t>A storage service from HPE, self-managed through HPE DSCC</a:t>
            </a:r>
          </a:p>
        </p:txBody>
      </p:sp>
      <p:sp>
        <p:nvSpPr>
          <p:cNvPr id="21" name="Title 20">
            <a:extLst>
              <a:ext uri="{FF2B5EF4-FFF2-40B4-BE49-F238E27FC236}">
                <a16:creationId xmlns:a16="http://schemas.microsoft.com/office/drawing/2014/main" id="{E22BF8A7-E37A-4DA3-B869-04D647B704C3}"/>
              </a:ext>
            </a:extLst>
          </p:cNvPr>
          <p:cNvSpPr>
            <a:spLocks noGrp="1"/>
          </p:cNvSpPr>
          <p:nvPr>
            <p:ph type="title"/>
          </p:nvPr>
        </p:nvSpPr>
        <p:spPr/>
        <p:txBody>
          <a:bodyPr/>
          <a:lstStyle/>
          <a:p>
            <a:r>
              <a:rPr lang="en-US" dirty="0"/>
              <a:t>HPE GreenLake for Block Storage</a:t>
            </a:r>
          </a:p>
        </p:txBody>
      </p:sp>
      <p:sp>
        <p:nvSpPr>
          <p:cNvPr id="6" name="Slide Number Placeholder 5">
            <a:extLst>
              <a:ext uri="{FF2B5EF4-FFF2-40B4-BE49-F238E27FC236}">
                <a16:creationId xmlns:a16="http://schemas.microsoft.com/office/drawing/2014/main" id="{C5723C22-5626-4B99-8717-AC426DA747F5}"/>
              </a:ext>
            </a:extLst>
          </p:cNvPr>
          <p:cNvSpPr>
            <a:spLocks noGrp="1"/>
          </p:cNvSpPr>
          <p:nvPr>
            <p:ph type="sldNum" sz="quarter" idx="15"/>
          </p:nvPr>
        </p:nvSpPr>
        <p:spPr/>
        <p:txBody>
          <a:bodyPr/>
          <a:lstStyle/>
          <a:p>
            <a:pPr defTabSz="1088421">
              <a:buFontTx/>
              <a:buBlip>
                <a:blip r:embed="rId2"/>
              </a:buBlip>
            </a:pPr>
            <a:fld id="{104FC826-72BB-4AF1-BA01-A94F7396A7DC}" type="slidenum">
              <a:rPr lang="en-US" smtClean="0"/>
              <a:pPr defTabSz="1088421">
                <a:buFontTx/>
                <a:buBlip>
                  <a:blip r:embed="rId2"/>
                </a:buBlip>
              </a:pPr>
              <a:t>15</a:t>
            </a:fld>
            <a:endParaRPr lang="en-US" dirty="0"/>
          </a:p>
        </p:txBody>
      </p:sp>
      <p:sp>
        <p:nvSpPr>
          <p:cNvPr id="9" name="Chevron 26">
            <a:extLst>
              <a:ext uri="{FF2B5EF4-FFF2-40B4-BE49-F238E27FC236}">
                <a16:creationId xmlns:a16="http://schemas.microsoft.com/office/drawing/2014/main" id="{DEF6643B-ECEC-49C8-8C8F-9F515349CA2F}"/>
              </a:ext>
            </a:extLst>
          </p:cNvPr>
          <p:cNvSpPr/>
          <p:nvPr/>
        </p:nvSpPr>
        <p:spPr bwMode="ltGray">
          <a:xfrm>
            <a:off x="8860438" y="2873902"/>
            <a:ext cx="2836869" cy="921902"/>
          </a:xfrm>
          <a:prstGeom prst="chevron">
            <a:avLst>
              <a:gd name="adj" fmla="val 37828"/>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0" name="Chevron 25">
            <a:extLst>
              <a:ext uri="{FF2B5EF4-FFF2-40B4-BE49-F238E27FC236}">
                <a16:creationId xmlns:a16="http://schemas.microsoft.com/office/drawing/2014/main" id="{CBC43AD7-B376-484A-889A-96531E61F4D3}"/>
              </a:ext>
            </a:extLst>
          </p:cNvPr>
          <p:cNvSpPr/>
          <p:nvPr/>
        </p:nvSpPr>
        <p:spPr bwMode="ltGray">
          <a:xfrm>
            <a:off x="5980264" y="2873902"/>
            <a:ext cx="2836869" cy="921902"/>
          </a:xfrm>
          <a:prstGeom prst="chevron">
            <a:avLst>
              <a:gd name="adj" fmla="val 36661"/>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1" name="Chevron 24">
            <a:extLst>
              <a:ext uri="{FF2B5EF4-FFF2-40B4-BE49-F238E27FC236}">
                <a16:creationId xmlns:a16="http://schemas.microsoft.com/office/drawing/2014/main" id="{B5EA29C6-7FC2-428B-AF65-A9F24808C62B}"/>
              </a:ext>
            </a:extLst>
          </p:cNvPr>
          <p:cNvSpPr/>
          <p:nvPr/>
        </p:nvSpPr>
        <p:spPr bwMode="ltGray">
          <a:xfrm>
            <a:off x="3100091" y="2873902"/>
            <a:ext cx="2836869" cy="921902"/>
          </a:xfrm>
          <a:prstGeom prst="chevron">
            <a:avLst>
              <a:gd name="adj" fmla="val 36661"/>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lstStyle/>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2" name="Freeform 57">
            <a:extLst>
              <a:ext uri="{FF2B5EF4-FFF2-40B4-BE49-F238E27FC236}">
                <a16:creationId xmlns:a16="http://schemas.microsoft.com/office/drawing/2014/main" id="{7FDEA60F-70C6-4A16-8340-F4D4CE39A595}"/>
              </a:ext>
            </a:extLst>
          </p:cNvPr>
          <p:cNvSpPr/>
          <p:nvPr/>
        </p:nvSpPr>
        <p:spPr bwMode="ltGray">
          <a:xfrm>
            <a:off x="385100" y="2873902"/>
            <a:ext cx="2679476" cy="921902"/>
          </a:xfrm>
          <a:custGeom>
            <a:avLst/>
            <a:gdLst>
              <a:gd name="connsiteX0" fmla="*/ 0 w 2911355"/>
              <a:gd name="connsiteY0" fmla="*/ 0 h 1625658"/>
              <a:gd name="connsiteX1" fmla="*/ 2524042 w 2911355"/>
              <a:gd name="connsiteY1" fmla="*/ 0 h 1625658"/>
              <a:gd name="connsiteX2" fmla="*/ 2911355 w 2911355"/>
              <a:gd name="connsiteY2" fmla="*/ 812829 h 1625658"/>
              <a:gd name="connsiteX3" fmla="*/ 2524042 w 2911355"/>
              <a:gd name="connsiteY3" fmla="*/ 1625658 h 1625658"/>
              <a:gd name="connsiteX4" fmla="*/ 0 w 2911355"/>
              <a:gd name="connsiteY4" fmla="*/ 1625658 h 1625658"/>
              <a:gd name="connsiteX5" fmla="*/ 0 w 2911355"/>
              <a:gd name="connsiteY5" fmla="*/ 0 h 162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355" h="1625658">
                <a:moveTo>
                  <a:pt x="0" y="0"/>
                </a:moveTo>
                <a:lnTo>
                  <a:pt x="2524042" y="0"/>
                </a:lnTo>
                <a:lnTo>
                  <a:pt x="2911355" y="812829"/>
                </a:lnTo>
                <a:lnTo>
                  <a:pt x="2524042" y="1625658"/>
                </a:lnTo>
                <a:lnTo>
                  <a:pt x="0" y="1625658"/>
                </a:lnTo>
                <a:lnTo>
                  <a:pt x="0" y="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3" name="Chevron 23">
            <a:extLst>
              <a:ext uri="{FF2B5EF4-FFF2-40B4-BE49-F238E27FC236}">
                <a16:creationId xmlns:a16="http://schemas.microsoft.com/office/drawing/2014/main" id="{6BEB66B8-4C92-4973-A201-A59950EDEB0C}"/>
              </a:ext>
            </a:extLst>
          </p:cNvPr>
          <p:cNvSpPr/>
          <p:nvPr/>
        </p:nvSpPr>
        <p:spPr bwMode="ltGray">
          <a:xfrm>
            <a:off x="3437592" y="2873902"/>
            <a:ext cx="2161867" cy="92190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274320" bIns="137160" rtlCol="0" anchor="ct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Select</a:t>
            </a:r>
            <a:br>
              <a:rPr lang="en-US" sz="1900" b="1" dirty="0">
                <a:solidFill>
                  <a:schemeClr val="tx1"/>
                </a:solidFill>
                <a:latin typeface="MetricHPE" panose="020B0503030202060203" pitchFamily="34" charset="0"/>
              </a:rPr>
            </a:br>
            <a:r>
              <a:rPr kumimoji="0" lang="en-US"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Performance  level</a:t>
            </a:r>
            <a:endParaRPr kumimoji="0" lang="en-US" sz="1900"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endParaRPr>
          </a:p>
        </p:txBody>
      </p:sp>
      <p:sp>
        <p:nvSpPr>
          <p:cNvPr id="14" name="Text Placeholder 13">
            <a:extLst>
              <a:ext uri="{FF2B5EF4-FFF2-40B4-BE49-F238E27FC236}">
                <a16:creationId xmlns:a16="http://schemas.microsoft.com/office/drawing/2014/main" id="{6003B60F-DB34-4DA0-9AC7-C9CD0501B095}"/>
              </a:ext>
            </a:extLst>
          </p:cNvPr>
          <p:cNvSpPr txBox="1">
            <a:spLocks/>
          </p:cNvSpPr>
          <p:nvPr/>
        </p:nvSpPr>
        <p:spPr>
          <a:xfrm>
            <a:off x="385101" y="4097757"/>
            <a:ext cx="11425899" cy="543912"/>
          </a:xfrm>
          <a:custGeom>
            <a:avLst/>
            <a:gdLst>
              <a:gd name="connsiteX0" fmla="*/ 0 w 11393149"/>
              <a:gd name="connsiteY0" fmla="*/ 0 h 558643"/>
              <a:gd name="connsiteX1" fmla="*/ 11113828 w 11393149"/>
              <a:gd name="connsiteY1" fmla="*/ 0 h 558643"/>
              <a:gd name="connsiteX2" fmla="*/ 11393149 w 11393149"/>
              <a:gd name="connsiteY2" fmla="*/ 279322 h 558643"/>
              <a:gd name="connsiteX3" fmla="*/ 11113828 w 11393149"/>
              <a:gd name="connsiteY3" fmla="*/ 558643 h 558643"/>
              <a:gd name="connsiteX4" fmla="*/ 0 w 11393149"/>
              <a:gd name="connsiteY4" fmla="*/ 558643 h 558643"/>
              <a:gd name="connsiteX5" fmla="*/ 0 w 11393149"/>
              <a:gd name="connsiteY5" fmla="*/ 0 h 558643"/>
              <a:gd name="connsiteX0" fmla="*/ 0 w 11300015"/>
              <a:gd name="connsiteY0" fmla="*/ 0 h 558643"/>
              <a:gd name="connsiteX1" fmla="*/ 11113828 w 11300015"/>
              <a:gd name="connsiteY1" fmla="*/ 0 h 558643"/>
              <a:gd name="connsiteX2" fmla="*/ 11300015 w 11300015"/>
              <a:gd name="connsiteY2" fmla="*/ 270856 h 558643"/>
              <a:gd name="connsiteX3" fmla="*/ 11113828 w 11300015"/>
              <a:gd name="connsiteY3" fmla="*/ 558643 h 558643"/>
              <a:gd name="connsiteX4" fmla="*/ 0 w 11300015"/>
              <a:gd name="connsiteY4" fmla="*/ 558643 h 558643"/>
              <a:gd name="connsiteX5" fmla="*/ 0 w 11300015"/>
              <a:gd name="connsiteY5" fmla="*/ 0 h 5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0015" h="558643">
                <a:moveTo>
                  <a:pt x="0" y="0"/>
                </a:moveTo>
                <a:lnTo>
                  <a:pt x="11113828" y="0"/>
                </a:lnTo>
                <a:lnTo>
                  <a:pt x="11300015" y="270856"/>
                </a:lnTo>
                <a:lnTo>
                  <a:pt x="11113828" y="558643"/>
                </a:lnTo>
                <a:lnTo>
                  <a:pt x="0" y="558643"/>
                </a:lnTo>
                <a:lnTo>
                  <a:pt x="0" y="0"/>
                </a:lnTo>
                <a:close/>
              </a:path>
            </a:pathLst>
          </a:custGeom>
          <a:noFill/>
          <a:ln w="31750">
            <a:noFill/>
          </a:ln>
        </p:spPr>
        <p:txBody>
          <a:bodyPr lIns="91440" tIns="0" rIns="91440" bIns="0" anchor="t"/>
          <a:lstStyle>
            <a:lvl1pPr marL="182880" indent="-182880" algn="l" defTabSz="914400" rtl="0" eaLnBrk="1" latinLnBrk="0" hangingPunct="1">
              <a:lnSpc>
                <a:spcPct val="90000"/>
              </a:lnSpc>
              <a:spcBef>
                <a:spcPts val="400"/>
              </a:spcBef>
              <a:buClr>
                <a:schemeClr val="tx1"/>
              </a:buClr>
              <a:buFont typeface="MetricHPE Light" panose="020B0303030202060203" pitchFamily="34" charset="0"/>
              <a:buChar char="•"/>
              <a:defRPr sz="2000" kern="1200">
                <a:solidFill>
                  <a:schemeClr val="tx1"/>
                </a:solidFill>
                <a:latin typeface="MetricHPE Light" panose="020B0303030202060203" pitchFamily="34" charset="0"/>
                <a:ea typeface="+mn-ea"/>
                <a:cs typeface="+mn-cs"/>
              </a:defRPr>
            </a:lvl1pPr>
            <a:lvl2pPr marL="411480" indent="-182880" algn="l" defTabSz="914400" rtl="0" eaLnBrk="1" latinLnBrk="0" hangingPunct="1">
              <a:lnSpc>
                <a:spcPct val="90000"/>
              </a:lnSpc>
              <a:spcBef>
                <a:spcPts val="400"/>
              </a:spcBef>
              <a:buClr>
                <a:schemeClr val="tx1"/>
              </a:buClr>
              <a:buSzPct val="90000"/>
              <a:buFont typeface="MetricHPE Light" panose="020B0303030202060203" pitchFamily="34" charset="0"/>
              <a:buChar char="•"/>
              <a:defRPr sz="1800" kern="1200">
                <a:solidFill>
                  <a:schemeClr val="tx1"/>
                </a:solidFill>
                <a:latin typeface="MetricHPE Light" panose="020B0303030202060203" pitchFamily="34" charset="0"/>
                <a:ea typeface="+mn-ea"/>
                <a:cs typeface="+mn-cs"/>
              </a:defRPr>
            </a:lvl2pPr>
            <a:lvl3pPr marL="548640" indent="-137160" algn="l" defTabSz="914400" rtl="0" eaLnBrk="1" latinLnBrk="0" hangingPunct="1">
              <a:lnSpc>
                <a:spcPct val="90000"/>
              </a:lnSpc>
              <a:spcBef>
                <a:spcPts val="400"/>
              </a:spcBef>
              <a:buClr>
                <a:schemeClr val="tx1"/>
              </a:buClr>
              <a:buFont typeface="MetricHPE Light" panose="020B0303030202060203" pitchFamily="34" charset="0"/>
              <a:buChar char="–"/>
              <a:defRPr sz="1600" kern="1200">
                <a:solidFill>
                  <a:schemeClr val="tx1"/>
                </a:solidFill>
                <a:latin typeface="MetricHPE Light" panose="020B0303030202060203" pitchFamily="34" charset="0"/>
                <a:ea typeface="+mn-ea"/>
                <a:cs typeface="+mn-cs"/>
              </a:defRPr>
            </a:lvl3pPr>
            <a:lvl4pPr marL="731520" indent="-137160" algn="l" defTabSz="914400" rtl="0" eaLnBrk="1" latinLnBrk="0" hangingPunct="1">
              <a:lnSpc>
                <a:spcPct val="90000"/>
              </a:lnSpc>
              <a:spcBef>
                <a:spcPts val="400"/>
              </a:spcBef>
              <a:buClr>
                <a:schemeClr val="tx1"/>
              </a:buClr>
              <a:buFont typeface="MetricHPE Light" panose="020B0303030202060203" pitchFamily="34" charset="0"/>
              <a:buChar char="–"/>
              <a:defRPr sz="1400" kern="1200">
                <a:solidFill>
                  <a:schemeClr val="tx1"/>
                </a:solidFill>
                <a:latin typeface="MetricHPE Light" panose="020B0303030202060203" pitchFamily="34" charset="0"/>
                <a:ea typeface="+mn-ea"/>
                <a:cs typeface="+mn-cs"/>
              </a:defRPr>
            </a:lvl4pPr>
            <a:lvl5pPr marL="868680" indent="-137160" algn="l" defTabSz="914400" rtl="0" eaLnBrk="1" latinLnBrk="0" hangingPunct="1">
              <a:lnSpc>
                <a:spcPct val="90000"/>
              </a:lnSpc>
              <a:spcBef>
                <a:spcPts val="400"/>
              </a:spcBef>
              <a:buClr>
                <a:schemeClr val="tx1"/>
              </a:buClr>
              <a:buFont typeface="MetricHPE Light" panose="020B0303030202060203" pitchFamily="34" charset="0"/>
              <a:buChar char="–"/>
              <a:defRPr sz="1400" kern="1200">
                <a:solidFill>
                  <a:schemeClr val="tx1"/>
                </a:solidFill>
                <a:latin typeface="MetricHPE Light" panose="020B0303030202060203" pitchFamily="34" charset="0"/>
                <a:ea typeface="+mn-ea"/>
                <a:cs typeface="+mn-cs"/>
              </a:defRPr>
            </a:lvl5pPr>
            <a:lvl6pPr marL="105156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r>
              <a:rPr kumimoji="0" lang="en-US" sz="1800" b="1" i="0" u="none" strike="noStrike" kern="1200" cap="none" spc="0" normalizeH="0" baseline="0" noProof="0" dirty="0">
                <a:ln>
                  <a:noFill/>
                </a:ln>
                <a:solidFill>
                  <a:srgbClr val="01A982"/>
                </a:solidFill>
                <a:effectLst/>
                <a:uLnTx/>
                <a:uFillTx/>
                <a:latin typeface="+mn-lt"/>
                <a:ea typeface="+mn-ea"/>
                <a:cs typeface="+mn-cs"/>
              </a:rPr>
              <a:t> </a:t>
            </a:r>
            <a:r>
              <a:rPr kumimoji="0" lang="en-US" sz="2800" b="1" i="0" u="none" strike="noStrike" kern="1200" cap="none" spc="0" normalizeH="0" baseline="0" noProof="0" dirty="0">
                <a:ln>
                  <a:noFill/>
                </a:ln>
                <a:solidFill>
                  <a:srgbClr val="01A982"/>
                </a:solidFill>
                <a:effectLst/>
                <a:uLnTx/>
                <a:uFillTx/>
                <a:latin typeface="+mn-lt"/>
                <a:ea typeface="+mn-ea"/>
                <a:cs typeface="+mn-cs"/>
              </a:rPr>
              <a:t>You select outcomes</a:t>
            </a:r>
            <a:r>
              <a:rPr lang="en-US" sz="2800" b="1" dirty="0">
                <a:latin typeface="+mn-lt"/>
              </a:rPr>
              <a:t> - </a:t>
            </a:r>
            <a:r>
              <a:rPr kumimoji="0" lang="en-US" sz="2800" b="1" i="0" u="none" strike="noStrike" kern="1200" cap="none" spc="0" normalizeH="0" baseline="0" noProof="0" dirty="0">
                <a:ln>
                  <a:noFill/>
                </a:ln>
                <a:effectLst/>
                <a:uLnTx/>
                <a:uFillTx/>
                <a:latin typeface="+mn-lt"/>
                <a:ea typeface="+mn-ea"/>
                <a:cs typeface="+mn-cs"/>
              </a:rPr>
              <a:t>we deliver them on-premise</a:t>
            </a:r>
            <a:endParaRPr lang="en-US" sz="2800" b="1" dirty="0">
              <a:latin typeface="+mn-lt"/>
            </a:endParaRPr>
          </a:p>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endParaRPr lang="en-US" sz="1800" dirty="0">
              <a:latin typeface="+mn-lt"/>
            </a:endParaRPr>
          </a:p>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r>
              <a:rPr lang="en-US" sz="1800" dirty="0">
                <a:latin typeface="+mn-lt"/>
              </a:rPr>
              <a:t>Ownership of the hardware resides with HPE</a:t>
            </a:r>
          </a:p>
          <a:p>
            <a:pPr marL="0" indent="0" algn="ctr">
              <a:buClr>
                <a:prstClr val="black"/>
              </a:buClr>
              <a:buNone/>
              <a:defRPr/>
            </a:pPr>
            <a:r>
              <a:rPr lang="en-US" sz="1800" dirty="0">
                <a:latin typeface="+mn-lt"/>
              </a:rPr>
              <a:t>Onboarding and invisible upgrades provided by HPE</a:t>
            </a:r>
          </a:p>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r>
              <a:rPr lang="en-US" sz="1800" dirty="0">
                <a:latin typeface="+mn-lt"/>
              </a:rPr>
              <a:t>You subscribe to and consume storage as a service</a:t>
            </a:r>
          </a:p>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r>
              <a:rPr lang="en-US" sz="1800" dirty="0">
                <a:latin typeface="+mn-lt"/>
              </a:rPr>
              <a:t>Intent-based provisioning engine</a:t>
            </a:r>
          </a:p>
          <a:p>
            <a:pPr marL="0" marR="0" lvl="0" indent="0" algn="ctr" defTabSz="914400" rtl="0" eaLnBrk="1" fontAlgn="auto" latinLnBrk="0" hangingPunct="1">
              <a:lnSpc>
                <a:spcPct val="90000"/>
              </a:lnSpc>
              <a:spcBef>
                <a:spcPts val="400"/>
              </a:spcBef>
              <a:spcAft>
                <a:spcPts val="0"/>
              </a:spcAft>
              <a:buClr>
                <a:prstClr val="black"/>
              </a:buClr>
              <a:buSzTx/>
              <a:buFont typeface="MetricHPE Light" panose="020B0303030202060203" pitchFamily="34" charset="0"/>
              <a:buNone/>
              <a:tabLst/>
              <a:defRPr/>
            </a:pPr>
            <a:r>
              <a:rPr lang="en-US" sz="1800" dirty="0">
                <a:latin typeface="+mn-lt"/>
              </a:rPr>
              <a:t>Billed in arrears for a fixed price GB/month</a:t>
            </a:r>
          </a:p>
        </p:txBody>
      </p:sp>
      <p:sp>
        <p:nvSpPr>
          <p:cNvPr id="18" name="Rectangle 17">
            <a:extLst>
              <a:ext uri="{FF2B5EF4-FFF2-40B4-BE49-F238E27FC236}">
                <a16:creationId xmlns:a16="http://schemas.microsoft.com/office/drawing/2014/main" id="{94D9E433-9F1A-4B0D-B379-D326C4804D91}"/>
              </a:ext>
            </a:extLst>
          </p:cNvPr>
          <p:cNvSpPr/>
          <p:nvPr/>
        </p:nvSpPr>
        <p:spPr>
          <a:xfrm>
            <a:off x="9220969" y="2890067"/>
            <a:ext cx="2115806" cy="910431"/>
          </a:xfrm>
          <a:prstGeom prst="rect">
            <a:avLst/>
          </a:prstGeom>
          <a:noFill/>
          <a:ln>
            <a:noFill/>
          </a:ln>
        </p:spPr>
        <p:txBody>
          <a:bodyPr wrap="square" lIns="274320" tIns="137160" rIns="274320" bIns="137160" anchor="ctr">
            <a:no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Select</a:t>
            </a:r>
            <a:br>
              <a:rPr lang="en-US" sz="1900" b="1" dirty="0">
                <a:solidFill>
                  <a:schemeClr val="tx1"/>
                </a:solidFill>
                <a:latin typeface="MetricHPE" panose="020B0503030202060203" pitchFamily="34" charset="0"/>
              </a:rPr>
            </a:br>
            <a:r>
              <a:rPr kumimoji="0" lang="en-US" b="1" i="0" u="none" strike="noStrike" kern="1200" cap="none" spc="0" normalizeH="0" baseline="0" noProof="0" dirty="0">
                <a:ln>
                  <a:noFill/>
                </a:ln>
                <a:effectLst/>
                <a:uLnTx/>
                <a:uFillTx/>
                <a:latin typeface="MetricHPE" panose="020B0503030202060203" pitchFamily="34" charset="0"/>
                <a:ea typeface="+mn-ea"/>
                <a:cs typeface="+mn-cs"/>
              </a:rPr>
              <a:t>Subscription term</a:t>
            </a:r>
            <a:endParaRPr kumimoji="0" lang="en-US" sz="1900" b="1" i="0" u="none" strike="noStrike" kern="1200" cap="none" spc="0" normalizeH="0" baseline="0" noProof="0" dirty="0">
              <a:ln>
                <a:noFill/>
              </a:ln>
              <a:effectLst/>
              <a:uLnTx/>
              <a:uFillTx/>
              <a:latin typeface="MetricHPE" panose="020B0503030202060203" pitchFamily="34" charset="0"/>
              <a:ea typeface="+mn-ea"/>
              <a:cs typeface="+mn-cs"/>
            </a:endParaRPr>
          </a:p>
        </p:txBody>
      </p:sp>
      <p:sp>
        <p:nvSpPr>
          <p:cNvPr id="19" name="Rectangle 18">
            <a:extLst>
              <a:ext uri="{FF2B5EF4-FFF2-40B4-BE49-F238E27FC236}">
                <a16:creationId xmlns:a16="http://schemas.microsoft.com/office/drawing/2014/main" id="{AC48E995-D506-4E41-879F-25B02254DC16}"/>
              </a:ext>
            </a:extLst>
          </p:cNvPr>
          <p:cNvSpPr/>
          <p:nvPr/>
        </p:nvSpPr>
        <p:spPr>
          <a:xfrm>
            <a:off x="6351635" y="2890068"/>
            <a:ext cx="2094127" cy="921902"/>
          </a:xfrm>
          <a:prstGeom prst="rect">
            <a:avLst/>
          </a:prstGeom>
          <a:noFill/>
          <a:ln>
            <a:noFill/>
          </a:ln>
        </p:spPr>
        <p:txBody>
          <a:bodyPr wrap="square" lIns="274320" tIns="137160" rIns="274320" bIns="137160" anchor="ctr">
            <a:no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Select</a:t>
            </a:r>
            <a:br>
              <a:rPr lang="en-US" sz="1900" b="1" dirty="0">
                <a:solidFill>
                  <a:schemeClr val="tx1"/>
                </a:solidFill>
                <a:latin typeface="MetricHPE" panose="020B0503030202060203" pitchFamily="34" charset="0"/>
              </a:rPr>
            </a:br>
            <a:r>
              <a:rPr kumimoji="0" lang="en-US" b="1" i="0" u="none" strike="noStrike" kern="1200" cap="none" spc="0" normalizeH="0" baseline="0" noProof="0" dirty="0">
                <a:ln>
                  <a:noFill/>
                </a:ln>
                <a:effectLst/>
                <a:uLnTx/>
                <a:uFillTx/>
                <a:latin typeface="MetricHPE" panose="020B0503030202060203" pitchFamily="34" charset="0"/>
                <a:ea typeface="+mn-ea"/>
                <a:cs typeface="+mn-cs"/>
              </a:rPr>
              <a:t>Reserved capacity</a:t>
            </a:r>
            <a:endParaRPr kumimoji="0" lang="en-US" sz="1900" b="1" i="0" u="none" strike="noStrike" kern="1200" cap="none" spc="0" normalizeH="0" baseline="0" noProof="0" dirty="0">
              <a:ln>
                <a:noFill/>
              </a:ln>
              <a:effectLst/>
              <a:uLnTx/>
              <a:uFillTx/>
              <a:latin typeface="MetricHPE" panose="020B0503030202060203" pitchFamily="34" charset="0"/>
              <a:ea typeface="+mn-ea"/>
              <a:cs typeface="+mn-cs"/>
            </a:endParaRPr>
          </a:p>
        </p:txBody>
      </p:sp>
      <p:sp>
        <p:nvSpPr>
          <p:cNvPr id="20" name="Chevron 23">
            <a:extLst>
              <a:ext uri="{FF2B5EF4-FFF2-40B4-BE49-F238E27FC236}">
                <a16:creationId xmlns:a16="http://schemas.microsoft.com/office/drawing/2014/main" id="{3B7D3490-9754-4273-B29C-9AD402CB0BC4}"/>
              </a:ext>
            </a:extLst>
          </p:cNvPr>
          <p:cNvSpPr/>
          <p:nvPr/>
        </p:nvSpPr>
        <p:spPr bwMode="ltGray">
          <a:xfrm>
            <a:off x="720498" y="2873901"/>
            <a:ext cx="2008681" cy="92190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274320" bIns="137160" rtlCol="0" anchor="ct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1600"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Select</a:t>
            </a:r>
            <a:br>
              <a:rPr lang="en-US" sz="1600" b="1" dirty="0">
                <a:solidFill>
                  <a:schemeClr val="tx1"/>
                </a:solidFill>
                <a:latin typeface="MetricHPE" panose="020B0503030202060203" pitchFamily="34" charset="0"/>
              </a:rPr>
            </a:br>
            <a:r>
              <a:rPr kumimoji="0" lang="en-US"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Availability</a:t>
            </a:r>
            <a:br>
              <a:rPr kumimoji="0" lang="en-US"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br>
            <a:r>
              <a:rPr kumimoji="0" lang="en-US" b="1" i="0" u="none" strike="noStrike" kern="1200" cap="none" spc="0" normalizeH="0" baseline="0" noProof="0" dirty="0">
                <a:ln>
                  <a:noFill/>
                </a:ln>
                <a:solidFill>
                  <a:schemeClr val="tx1"/>
                </a:solidFill>
                <a:effectLst/>
                <a:uLnTx/>
                <a:uFillTx/>
                <a:latin typeface="MetricHPE" panose="020B0503030202060203" pitchFamily="34" charset="0"/>
                <a:ea typeface="+mn-ea"/>
                <a:cs typeface="+mn-cs"/>
              </a:rPr>
              <a:t>tier</a:t>
            </a:r>
          </a:p>
        </p:txBody>
      </p:sp>
      <p:sp>
        <p:nvSpPr>
          <p:cNvPr id="22" name="TextBox 21">
            <a:extLst>
              <a:ext uri="{FF2B5EF4-FFF2-40B4-BE49-F238E27FC236}">
                <a16:creationId xmlns:a16="http://schemas.microsoft.com/office/drawing/2014/main" id="{8B003DE4-7241-4E99-A167-2A0D8BFBD3B2}"/>
              </a:ext>
            </a:extLst>
          </p:cNvPr>
          <p:cNvSpPr txBox="1"/>
          <p:nvPr/>
        </p:nvSpPr>
        <p:spPr>
          <a:xfrm>
            <a:off x="1385625" y="1983266"/>
            <a:ext cx="678426" cy="676656"/>
          </a:xfrm>
          <a:prstGeom prst="ellipse">
            <a:avLst/>
          </a:prstGeom>
          <a:solidFill>
            <a:schemeClr val="accent1"/>
          </a:solidFill>
          <a:ln w="38100">
            <a:solidFill>
              <a:schemeClr val="accent1"/>
            </a:solid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ea typeface="+mn-ea"/>
              <a:cs typeface="+mn-cs"/>
            </a:endParaRPr>
          </a:p>
        </p:txBody>
      </p:sp>
      <p:sp>
        <p:nvSpPr>
          <p:cNvPr id="23" name="TextBox 22">
            <a:extLst>
              <a:ext uri="{FF2B5EF4-FFF2-40B4-BE49-F238E27FC236}">
                <a16:creationId xmlns:a16="http://schemas.microsoft.com/office/drawing/2014/main" id="{AF0FC12E-39D2-4683-B8CB-E29EF8EC6D85}"/>
              </a:ext>
            </a:extLst>
          </p:cNvPr>
          <p:cNvSpPr txBox="1"/>
          <p:nvPr/>
        </p:nvSpPr>
        <p:spPr>
          <a:xfrm>
            <a:off x="1591789" y="2044595"/>
            <a:ext cx="266098" cy="553998"/>
          </a:xfrm>
          <a:prstGeom prst="rect">
            <a:avLst/>
          </a:prstGeom>
          <a:noFill/>
          <a:ln w="57150">
            <a:noFill/>
            <a:miter lim="800000"/>
          </a:ln>
        </p:spPr>
        <p:txBody>
          <a:bodyPr wrap="square" lIns="0" tIns="0" rIns="0" bIns="0" rtlCol="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ea typeface="+mn-ea"/>
                <a:cs typeface="+mn-cs"/>
              </a:rPr>
              <a:t>1</a:t>
            </a:r>
          </a:p>
        </p:txBody>
      </p:sp>
      <p:sp>
        <p:nvSpPr>
          <p:cNvPr id="24" name="TextBox 23">
            <a:extLst>
              <a:ext uri="{FF2B5EF4-FFF2-40B4-BE49-F238E27FC236}">
                <a16:creationId xmlns:a16="http://schemas.microsoft.com/office/drawing/2014/main" id="{63F9E881-DE74-45E5-98CE-967CF6F8AAF8}"/>
              </a:ext>
            </a:extLst>
          </p:cNvPr>
          <p:cNvSpPr txBox="1"/>
          <p:nvPr/>
        </p:nvSpPr>
        <p:spPr>
          <a:xfrm>
            <a:off x="4179312" y="1983266"/>
            <a:ext cx="678426" cy="676656"/>
          </a:xfrm>
          <a:prstGeom prst="ellipse">
            <a:avLst/>
          </a:prstGeom>
          <a:solidFill>
            <a:schemeClr val="accent2"/>
          </a:solidFill>
          <a:ln w="38100">
            <a:solidFill>
              <a:schemeClr val="accent2"/>
            </a:solid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2400" b="0" i="0" u="none" strike="noStrike" kern="1200" cap="none" spc="0" normalizeH="0" baseline="0" noProof="0" dirty="0">
              <a:ln>
                <a:noFill/>
              </a:ln>
              <a:effectLst/>
              <a:uLnTx/>
              <a:uFillTx/>
              <a:ea typeface="+mn-ea"/>
              <a:cs typeface="+mn-cs"/>
            </a:endParaRPr>
          </a:p>
        </p:txBody>
      </p:sp>
      <p:sp>
        <p:nvSpPr>
          <p:cNvPr id="25" name="TextBox 24">
            <a:extLst>
              <a:ext uri="{FF2B5EF4-FFF2-40B4-BE49-F238E27FC236}">
                <a16:creationId xmlns:a16="http://schemas.microsoft.com/office/drawing/2014/main" id="{2BB73F8B-0209-4850-AC55-B14FBE6AFB34}"/>
              </a:ext>
            </a:extLst>
          </p:cNvPr>
          <p:cNvSpPr txBox="1"/>
          <p:nvPr/>
        </p:nvSpPr>
        <p:spPr>
          <a:xfrm>
            <a:off x="7059485" y="1983266"/>
            <a:ext cx="678426" cy="676656"/>
          </a:xfrm>
          <a:prstGeom prst="ellipse">
            <a:avLst/>
          </a:prstGeom>
          <a:solidFill>
            <a:schemeClr val="accent3"/>
          </a:solidFill>
          <a:ln w="38100">
            <a:solidFill>
              <a:schemeClr val="accent3"/>
            </a:solid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2400" b="0" i="0" u="none" strike="noStrike" kern="1200" cap="none" spc="0" normalizeH="0" baseline="0" noProof="0" dirty="0">
              <a:ln>
                <a:noFill/>
              </a:ln>
              <a:effectLst/>
              <a:uLnTx/>
              <a:uFillTx/>
              <a:ea typeface="+mn-ea"/>
              <a:cs typeface="+mn-cs"/>
            </a:endParaRPr>
          </a:p>
        </p:txBody>
      </p:sp>
      <p:sp>
        <p:nvSpPr>
          <p:cNvPr id="26" name="TextBox 25">
            <a:extLst>
              <a:ext uri="{FF2B5EF4-FFF2-40B4-BE49-F238E27FC236}">
                <a16:creationId xmlns:a16="http://schemas.microsoft.com/office/drawing/2014/main" id="{3BBD8D6D-995B-4E3B-AA73-20880E0C7695}"/>
              </a:ext>
            </a:extLst>
          </p:cNvPr>
          <p:cNvSpPr txBox="1"/>
          <p:nvPr/>
        </p:nvSpPr>
        <p:spPr>
          <a:xfrm>
            <a:off x="9939659" y="1983266"/>
            <a:ext cx="678426" cy="676656"/>
          </a:xfrm>
          <a:prstGeom prst="ellipse">
            <a:avLst/>
          </a:prstGeom>
          <a:solidFill>
            <a:schemeClr val="accent5"/>
          </a:solidFill>
          <a:ln w="38100">
            <a:solidFill>
              <a:schemeClr val="accent5"/>
            </a:solid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2400" b="0" i="0" u="none" strike="noStrike" kern="1200" cap="none" spc="0" normalizeH="0" baseline="0" noProof="0" dirty="0">
              <a:ln>
                <a:noFill/>
              </a:ln>
              <a:effectLst/>
              <a:uLnTx/>
              <a:uFillTx/>
              <a:ea typeface="+mn-ea"/>
              <a:cs typeface="+mn-cs"/>
            </a:endParaRPr>
          </a:p>
        </p:txBody>
      </p:sp>
      <p:sp>
        <p:nvSpPr>
          <p:cNvPr id="27" name="TextBox 26">
            <a:extLst>
              <a:ext uri="{FF2B5EF4-FFF2-40B4-BE49-F238E27FC236}">
                <a16:creationId xmlns:a16="http://schemas.microsoft.com/office/drawing/2014/main" id="{20BFDF52-EFBB-4F49-B85B-1268C10271D4}"/>
              </a:ext>
            </a:extLst>
          </p:cNvPr>
          <p:cNvSpPr txBox="1"/>
          <p:nvPr/>
        </p:nvSpPr>
        <p:spPr>
          <a:xfrm>
            <a:off x="10145823" y="2044595"/>
            <a:ext cx="266098" cy="553998"/>
          </a:xfrm>
          <a:prstGeom prst="rect">
            <a:avLst/>
          </a:prstGeom>
          <a:noFill/>
          <a:ln w="57150">
            <a:noFill/>
            <a:miter lim="800000"/>
          </a:ln>
        </p:spPr>
        <p:txBody>
          <a:bodyPr wrap="square" lIns="0" tIns="0" rIns="0" bIns="0" rtlCol="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effectLst/>
                <a:uLnTx/>
                <a:uFillTx/>
                <a:ea typeface="+mn-ea"/>
                <a:cs typeface="+mn-cs"/>
              </a:rPr>
              <a:t>4</a:t>
            </a:r>
          </a:p>
        </p:txBody>
      </p:sp>
      <p:sp>
        <p:nvSpPr>
          <p:cNvPr id="28" name="TextBox 27">
            <a:extLst>
              <a:ext uri="{FF2B5EF4-FFF2-40B4-BE49-F238E27FC236}">
                <a16:creationId xmlns:a16="http://schemas.microsoft.com/office/drawing/2014/main" id="{E54B90E0-2770-4F1A-85A8-ADF965D10DAD}"/>
              </a:ext>
            </a:extLst>
          </p:cNvPr>
          <p:cNvSpPr txBox="1"/>
          <p:nvPr/>
        </p:nvSpPr>
        <p:spPr>
          <a:xfrm>
            <a:off x="4385476" y="2044595"/>
            <a:ext cx="266098" cy="553998"/>
          </a:xfrm>
          <a:prstGeom prst="rect">
            <a:avLst/>
          </a:prstGeom>
          <a:noFill/>
          <a:ln w="57150">
            <a:noFill/>
            <a:miter lim="800000"/>
          </a:ln>
        </p:spPr>
        <p:txBody>
          <a:bodyPr wrap="square" lIns="0" tIns="0" rIns="0" bIns="0" rtlCol="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effectLst/>
                <a:uLnTx/>
                <a:uFillTx/>
                <a:ea typeface="+mn-ea"/>
                <a:cs typeface="+mn-cs"/>
              </a:rPr>
              <a:t>2</a:t>
            </a:r>
          </a:p>
        </p:txBody>
      </p:sp>
      <p:sp>
        <p:nvSpPr>
          <p:cNvPr id="29" name="TextBox 28">
            <a:extLst>
              <a:ext uri="{FF2B5EF4-FFF2-40B4-BE49-F238E27FC236}">
                <a16:creationId xmlns:a16="http://schemas.microsoft.com/office/drawing/2014/main" id="{4BC30F3C-6F95-429E-8554-43BA0DC38F23}"/>
              </a:ext>
            </a:extLst>
          </p:cNvPr>
          <p:cNvSpPr txBox="1"/>
          <p:nvPr/>
        </p:nvSpPr>
        <p:spPr>
          <a:xfrm>
            <a:off x="7265649" y="2044595"/>
            <a:ext cx="266098" cy="553998"/>
          </a:xfrm>
          <a:prstGeom prst="rect">
            <a:avLst/>
          </a:prstGeom>
          <a:noFill/>
          <a:ln w="57150">
            <a:noFill/>
            <a:miter lim="800000"/>
          </a:ln>
        </p:spPr>
        <p:txBody>
          <a:bodyPr wrap="square" lIns="0" tIns="0" rIns="0" bIns="0" rtlCol="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ea typeface="+mn-ea"/>
                <a:cs typeface="+mn-cs"/>
              </a:rPr>
              <a:t>3</a:t>
            </a:r>
          </a:p>
        </p:txBody>
      </p:sp>
    </p:spTree>
    <p:extLst>
      <p:ext uri="{BB962C8B-B14F-4D97-AF65-F5344CB8AC3E}">
        <p14:creationId xmlns:p14="http://schemas.microsoft.com/office/powerpoint/2010/main" val="29448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8" grpId="0"/>
      <p:bldP spid="19" grpId="0"/>
      <p:bldP spid="24" grpId="0" animBg="1"/>
      <p:bldP spid="25" grpId="0" animBg="1"/>
      <p:bldP spid="26" grpId="0" animBg="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Content Placeholder 48">
            <a:extLst>
              <a:ext uri="{FF2B5EF4-FFF2-40B4-BE49-F238E27FC236}">
                <a16:creationId xmlns:a16="http://schemas.microsoft.com/office/drawing/2014/main" id="{4091282B-7DA3-4E2D-B0C7-AE89A89DD07A}"/>
              </a:ext>
            </a:extLst>
          </p:cNvPr>
          <p:cNvSpPr>
            <a:spLocks noGrp="1"/>
          </p:cNvSpPr>
          <p:nvPr>
            <p:ph sz="quarter" idx="18"/>
          </p:nvPr>
        </p:nvSpPr>
        <p:spPr/>
        <p:txBody>
          <a:bodyPr/>
          <a:lstStyle/>
          <a:p>
            <a:pPr marL="0" lvl="0" indent="0">
              <a:buNone/>
            </a:pPr>
            <a:r>
              <a:rPr lang="en-US" noProof="0" dirty="0"/>
              <a:t>VMs across Hybrid Cloud, on demand</a:t>
            </a:r>
          </a:p>
          <a:p>
            <a:pPr marL="0" lvl="0" indent="0">
              <a:buNone/>
            </a:pPr>
            <a:endParaRPr lang="en-US" noProof="0" dirty="0"/>
          </a:p>
          <a:p>
            <a:r>
              <a:rPr lang="en-US" b="1" dirty="0"/>
              <a:t>Subscription-based consumption of</a:t>
            </a:r>
            <a:br>
              <a:rPr lang="en-US" b="1" dirty="0"/>
            </a:br>
            <a:r>
              <a:rPr lang="en-US" b="1" dirty="0"/>
              <a:t>VMs and infra as-a-service on </a:t>
            </a:r>
            <a:br>
              <a:rPr lang="en-US" b="1" dirty="0"/>
            </a:br>
            <a:r>
              <a:rPr lang="en-US" b="1" dirty="0"/>
              <a:t>HPE </a:t>
            </a:r>
            <a:r>
              <a:rPr lang="en-US" b="1" dirty="0" err="1"/>
              <a:t>dHCI</a:t>
            </a:r>
            <a:r>
              <a:rPr lang="en-US" b="1" dirty="0"/>
              <a:t> stack and AWS</a:t>
            </a:r>
          </a:p>
          <a:p>
            <a:r>
              <a:rPr lang="en-US" noProof="0" dirty="0"/>
              <a:t>Manage on-prem and AWS VMs with a </a:t>
            </a:r>
            <a:br>
              <a:rPr lang="en-US" noProof="0" dirty="0"/>
            </a:br>
            <a:r>
              <a:rPr lang="en-US" noProof="0" dirty="0"/>
              <a:t>unified cloud experience</a:t>
            </a:r>
            <a:endParaRPr lang="en-US" dirty="0"/>
          </a:p>
          <a:p>
            <a:r>
              <a:rPr lang="en-US" dirty="0"/>
              <a:t>1-click full stack upgrade</a:t>
            </a:r>
          </a:p>
          <a:p>
            <a:endParaRPr lang="en-GB" noProof="0" dirty="0"/>
          </a:p>
          <a:p>
            <a:pPr lvl="0"/>
            <a:r>
              <a:rPr lang="en-US" noProof="0" dirty="0"/>
              <a:t>Simplify hybrid cloud protection:</a:t>
            </a:r>
          </a:p>
          <a:p>
            <a:pPr lvl="1"/>
            <a:r>
              <a:rPr lang="en-US" b="1" dirty="0"/>
              <a:t>Integrates with separate </a:t>
            </a:r>
            <a:br>
              <a:rPr lang="en-US" b="1" dirty="0"/>
            </a:br>
            <a:r>
              <a:rPr lang="en-US" b="1" dirty="0"/>
              <a:t>HPE GreenLake for Backup and </a:t>
            </a:r>
            <a:br>
              <a:rPr lang="en-US" b="1" dirty="0"/>
            </a:br>
            <a:r>
              <a:rPr lang="en-US" b="1" dirty="0"/>
              <a:t>Recovery Service</a:t>
            </a:r>
            <a:endParaRPr lang="en-GB" b="1" dirty="0"/>
          </a:p>
        </p:txBody>
      </p:sp>
      <p:sp>
        <p:nvSpPr>
          <p:cNvPr id="2" name="Text Placeholder 1">
            <a:extLst>
              <a:ext uri="{FF2B5EF4-FFF2-40B4-BE49-F238E27FC236}">
                <a16:creationId xmlns:a16="http://schemas.microsoft.com/office/drawing/2014/main" id="{62DD693F-8975-4CF0-AC20-D8BEE4B58474}"/>
              </a:ext>
            </a:extLst>
          </p:cNvPr>
          <p:cNvSpPr>
            <a:spLocks noGrp="1"/>
          </p:cNvSpPr>
          <p:nvPr>
            <p:ph type="body" sz="quarter" idx="13"/>
          </p:nvPr>
        </p:nvSpPr>
        <p:spPr/>
        <p:txBody>
          <a:bodyPr/>
          <a:lstStyle/>
          <a:p>
            <a:r>
              <a:rPr lang="en-GB" dirty="0"/>
              <a:t>Hybrid Cloud from HPE, self-managed through HPE DSCC</a:t>
            </a:r>
          </a:p>
        </p:txBody>
      </p:sp>
      <p:sp>
        <p:nvSpPr>
          <p:cNvPr id="21" name="Title 20">
            <a:extLst>
              <a:ext uri="{FF2B5EF4-FFF2-40B4-BE49-F238E27FC236}">
                <a16:creationId xmlns:a16="http://schemas.microsoft.com/office/drawing/2014/main" id="{E22BF8A7-E37A-4DA3-B869-04D647B704C3}"/>
              </a:ext>
            </a:extLst>
          </p:cNvPr>
          <p:cNvSpPr>
            <a:spLocks noGrp="1"/>
          </p:cNvSpPr>
          <p:nvPr>
            <p:ph type="title"/>
          </p:nvPr>
        </p:nvSpPr>
        <p:spPr/>
        <p:txBody>
          <a:bodyPr/>
          <a:lstStyle/>
          <a:p>
            <a:r>
              <a:rPr lang="en-US" dirty="0"/>
              <a:t>HPE GreenLake for HCI</a:t>
            </a:r>
          </a:p>
        </p:txBody>
      </p:sp>
      <p:sp>
        <p:nvSpPr>
          <p:cNvPr id="6" name="Slide Number Placeholder 5">
            <a:extLst>
              <a:ext uri="{FF2B5EF4-FFF2-40B4-BE49-F238E27FC236}">
                <a16:creationId xmlns:a16="http://schemas.microsoft.com/office/drawing/2014/main" id="{C5723C22-5626-4B99-8717-AC426DA747F5}"/>
              </a:ext>
            </a:extLst>
          </p:cNvPr>
          <p:cNvSpPr>
            <a:spLocks noGrp="1"/>
          </p:cNvSpPr>
          <p:nvPr>
            <p:ph type="sldNum" sz="quarter" idx="20"/>
          </p:nvPr>
        </p:nvSpPr>
        <p:spPr/>
        <p:txBody>
          <a:bodyPr/>
          <a:lstStyle/>
          <a:p>
            <a:pPr defTabSz="1088421">
              <a:buFontTx/>
              <a:buBlip>
                <a:blip r:embed="rId4"/>
              </a:buBlip>
            </a:pPr>
            <a:fld id="{104FC826-72BB-4AF1-BA01-A94F7396A7DC}" type="slidenum">
              <a:rPr lang="en-US" smtClean="0"/>
              <a:pPr defTabSz="1088421">
                <a:buFontTx/>
                <a:buBlip>
                  <a:blip r:embed="rId4"/>
                </a:buBlip>
              </a:pPr>
              <a:t>16</a:t>
            </a:fld>
            <a:endParaRPr lang="en-US" dirty="0"/>
          </a:p>
        </p:txBody>
      </p:sp>
      <p:grpSp>
        <p:nvGrpSpPr>
          <p:cNvPr id="7" name="Group 6">
            <a:extLst>
              <a:ext uri="{FF2B5EF4-FFF2-40B4-BE49-F238E27FC236}">
                <a16:creationId xmlns:a16="http://schemas.microsoft.com/office/drawing/2014/main" id="{6FDCB11D-8C52-4BF9-96CD-E704AD7F989C}"/>
              </a:ext>
            </a:extLst>
          </p:cNvPr>
          <p:cNvGrpSpPr/>
          <p:nvPr/>
        </p:nvGrpSpPr>
        <p:grpSpPr>
          <a:xfrm>
            <a:off x="5690888" y="3572745"/>
            <a:ext cx="1461176" cy="1534422"/>
            <a:chOff x="5327374" y="1512838"/>
            <a:chExt cx="1557128" cy="1992360"/>
          </a:xfrm>
        </p:grpSpPr>
        <p:sp>
          <p:nvSpPr>
            <p:cNvPr id="8" name="Rectangle 7">
              <a:extLst>
                <a:ext uri="{FF2B5EF4-FFF2-40B4-BE49-F238E27FC236}">
                  <a16:creationId xmlns:a16="http://schemas.microsoft.com/office/drawing/2014/main" id="{CADB31F7-44BC-49BC-B3A2-02560D3DFC85}"/>
                </a:ext>
              </a:extLst>
            </p:cNvPr>
            <p:cNvSpPr/>
            <p:nvPr/>
          </p:nvSpPr>
          <p:spPr bwMode="ltGray">
            <a:xfrm>
              <a:off x="5327374" y="1512838"/>
              <a:ext cx="487017" cy="51178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9" name="Rectangle 8">
              <a:extLst>
                <a:ext uri="{FF2B5EF4-FFF2-40B4-BE49-F238E27FC236}">
                  <a16:creationId xmlns:a16="http://schemas.microsoft.com/office/drawing/2014/main" id="{D2E57507-0393-4A9E-A098-CE8BC37B0C3C}"/>
                </a:ext>
              </a:extLst>
            </p:cNvPr>
            <p:cNvSpPr/>
            <p:nvPr/>
          </p:nvSpPr>
          <p:spPr bwMode="ltGray">
            <a:xfrm>
              <a:off x="5870715" y="1512838"/>
              <a:ext cx="487017" cy="51178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0" name="Rectangle 9">
              <a:extLst>
                <a:ext uri="{FF2B5EF4-FFF2-40B4-BE49-F238E27FC236}">
                  <a16:creationId xmlns:a16="http://schemas.microsoft.com/office/drawing/2014/main" id="{EF079205-183E-4E0C-B7E1-2461B8B52CAA}"/>
                </a:ext>
              </a:extLst>
            </p:cNvPr>
            <p:cNvSpPr/>
            <p:nvPr/>
          </p:nvSpPr>
          <p:spPr bwMode="ltGray">
            <a:xfrm>
              <a:off x="6397485" y="1512838"/>
              <a:ext cx="487017" cy="51178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1" name="Rectangle 10">
              <a:extLst>
                <a:ext uri="{FF2B5EF4-FFF2-40B4-BE49-F238E27FC236}">
                  <a16:creationId xmlns:a16="http://schemas.microsoft.com/office/drawing/2014/main" id="{79DE7E97-9151-4A1D-A4F2-9704980A7756}"/>
                </a:ext>
              </a:extLst>
            </p:cNvPr>
            <p:cNvSpPr/>
            <p:nvPr/>
          </p:nvSpPr>
          <p:spPr bwMode="ltGray">
            <a:xfrm>
              <a:off x="5327374" y="2100938"/>
              <a:ext cx="1557128" cy="140426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2" name="Rectangle 11">
              <a:extLst>
                <a:ext uri="{FF2B5EF4-FFF2-40B4-BE49-F238E27FC236}">
                  <a16:creationId xmlns:a16="http://schemas.microsoft.com/office/drawing/2014/main" id="{26724800-6FED-4A3A-A850-B2C156AF45B0}"/>
                </a:ext>
              </a:extLst>
            </p:cNvPr>
            <p:cNvSpPr/>
            <p:nvPr/>
          </p:nvSpPr>
          <p:spPr bwMode="ltGray">
            <a:xfrm>
              <a:off x="5496340" y="2286179"/>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COMPUTE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13" name="Rectangle 12">
              <a:extLst>
                <a:ext uri="{FF2B5EF4-FFF2-40B4-BE49-F238E27FC236}">
                  <a16:creationId xmlns:a16="http://schemas.microsoft.com/office/drawing/2014/main" id="{BABD248B-B48B-4FD0-9DAB-5CA4D8AEE2DB}"/>
                </a:ext>
              </a:extLst>
            </p:cNvPr>
            <p:cNvSpPr/>
            <p:nvPr/>
          </p:nvSpPr>
          <p:spPr bwMode="ltGray">
            <a:xfrm>
              <a:off x="5496340" y="2663687"/>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NETWORK</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14" name="Rectangle 13">
              <a:extLst>
                <a:ext uri="{FF2B5EF4-FFF2-40B4-BE49-F238E27FC236}">
                  <a16:creationId xmlns:a16="http://schemas.microsoft.com/office/drawing/2014/main" id="{B91861FD-BCA2-4C14-BFF5-A17C26112740}"/>
                </a:ext>
              </a:extLst>
            </p:cNvPr>
            <p:cNvSpPr/>
            <p:nvPr/>
          </p:nvSpPr>
          <p:spPr bwMode="ltGray">
            <a:xfrm>
              <a:off x="5496340" y="3069308"/>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STORAGE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grpSp>
      <p:grpSp>
        <p:nvGrpSpPr>
          <p:cNvPr id="15" name="Group 14">
            <a:extLst>
              <a:ext uri="{FF2B5EF4-FFF2-40B4-BE49-F238E27FC236}">
                <a16:creationId xmlns:a16="http://schemas.microsoft.com/office/drawing/2014/main" id="{5DB06AF0-96C2-411F-B665-8D30E39F9886}"/>
              </a:ext>
            </a:extLst>
          </p:cNvPr>
          <p:cNvGrpSpPr/>
          <p:nvPr/>
        </p:nvGrpSpPr>
        <p:grpSpPr>
          <a:xfrm>
            <a:off x="9555888" y="3575810"/>
            <a:ext cx="1461176" cy="1523277"/>
            <a:chOff x="5327374" y="1560442"/>
            <a:chExt cx="1557128" cy="1977888"/>
          </a:xfrm>
        </p:grpSpPr>
        <p:sp>
          <p:nvSpPr>
            <p:cNvPr id="16" name="Rectangle 15">
              <a:extLst>
                <a:ext uri="{FF2B5EF4-FFF2-40B4-BE49-F238E27FC236}">
                  <a16:creationId xmlns:a16="http://schemas.microsoft.com/office/drawing/2014/main" id="{2F7A0395-7C01-42ED-84D8-EE799D39D61A}"/>
                </a:ext>
              </a:extLst>
            </p:cNvPr>
            <p:cNvSpPr/>
            <p:nvPr/>
          </p:nvSpPr>
          <p:spPr bwMode="ltGray">
            <a:xfrm>
              <a:off x="5327374" y="1560442"/>
              <a:ext cx="487017" cy="46418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EC2</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7" name="Rectangle 16">
              <a:extLst>
                <a:ext uri="{FF2B5EF4-FFF2-40B4-BE49-F238E27FC236}">
                  <a16:creationId xmlns:a16="http://schemas.microsoft.com/office/drawing/2014/main" id="{24D2355B-872E-4293-9E25-A308AD7D84AA}"/>
                </a:ext>
              </a:extLst>
            </p:cNvPr>
            <p:cNvSpPr/>
            <p:nvPr/>
          </p:nvSpPr>
          <p:spPr bwMode="ltGray">
            <a:xfrm>
              <a:off x="5870715" y="1560442"/>
              <a:ext cx="487017" cy="46418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EC2</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8" name="Rectangle 17">
              <a:extLst>
                <a:ext uri="{FF2B5EF4-FFF2-40B4-BE49-F238E27FC236}">
                  <a16:creationId xmlns:a16="http://schemas.microsoft.com/office/drawing/2014/main" id="{F6BFE45D-FAC1-4316-805D-C54FB4B1DB4C}"/>
                </a:ext>
              </a:extLst>
            </p:cNvPr>
            <p:cNvSpPr/>
            <p:nvPr/>
          </p:nvSpPr>
          <p:spPr bwMode="ltGray">
            <a:xfrm>
              <a:off x="6397485" y="1560442"/>
              <a:ext cx="487017" cy="46418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EC2</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9" name="Rectangle 18">
              <a:extLst>
                <a:ext uri="{FF2B5EF4-FFF2-40B4-BE49-F238E27FC236}">
                  <a16:creationId xmlns:a16="http://schemas.microsoft.com/office/drawing/2014/main" id="{1644271B-A86E-42B7-9BF2-B3F82247B4F1}"/>
                </a:ext>
              </a:extLst>
            </p:cNvPr>
            <p:cNvSpPr/>
            <p:nvPr/>
          </p:nvSpPr>
          <p:spPr bwMode="ltGray">
            <a:xfrm>
              <a:off x="5327374" y="2136913"/>
              <a:ext cx="1557128" cy="140141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0" name="Rectangle 19">
              <a:extLst>
                <a:ext uri="{FF2B5EF4-FFF2-40B4-BE49-F238E27FC236}">
                  <a16:creationId xmlns:a16="http://schemas.microsoft.com/office/drawing/2014/main" id="{A179AFE5-8EAC-4D93-A69F-2107A61347FA}"/>
                </a:ext>
              </a:extLst>
            </p:cNvPr>
            <p:cNvSpPr/>
            <p:nvPr/>
          </p:nvSpPr>
          <p:spPr bwMode="ltGray">
            <a:xfrm>
              <a:off x="5496340" y="2286179"/>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COMPUTE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22" name="Rectangle 21">
              <a:extLst>
                <a:ext uri="{FF2B5EF4-FFF2-40B4-BE49-F238E27FC236}">
                  <a16:creationId xmlns:a16="http://schemas.microsoft.com/office/drawing/2014/main" id="{8EFC407B-39A7-4877-B321-EE36C1FC933E}"/>
                </a:ext>
              </a:extLst>
            </p:cNvPr>
            <p:cNvSpPr/>
            <p:nvPr/>
          </p:nvSpPr>
          <p:spPr bwMode="ltGray">
            <a:xfrm>
              <a:off x="5496340" y="2663687"/>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NETWORK</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23" name="Rectangle 22">
              <a:extLst>
                <a:ext uri="{FF2B5EF4-FFF2-40B4-BE49-F238E27FC236}">
                  <a16:creationId xmlns:a16="http://schemas.microsoft.com/office/drawing/2014/main" id="{4CBCE441-6B3E-4191-B5B9-A77AD63D5581}"/>
                </a:ext>
              </a:extLst>
            </p:cNvPr>
            <p:cNvSpPr/>
            <p:nvPr/>
          </p:nvSpPr>
          <p:spPr bwMode="ltGray">
            <a:xfrm>
              <a:off x="5496340" y="3069308"/>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STORAGE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grpSp>
      <p:grpSp>
        <p:nvGrpSpPr>
          <p:cNvPr id="24" name="Group 23">
            <a:extLst>
              <a:ext uri="{FF2B5EF4-FFF2-40B4-BE49-F238E27FC236}">
                <a16:creationId xmlns:a16="http://schemas.microsoft.com/office/drawing/2014/main" id="{39C4EBC0-7906-41B2-BFC3-2F0FBC7146CF}"/>
              </a:ext>
            </a:extLst>
          </p:cNvPr>
          <p:cNvGrpSpPr/>
          <p:nvPr/>
        </p:nvGrpSpPr>
        <p:grpSpPr>
          <a:xfrm>
            <a:off x="7598504" y="3572746"/>
            <a:ext cx="1461176" cy="1537685"/>
            <a:chOff x="5327374" y="1541734"/>
            <a:chExt cx="1557128" cy="1996596"/>
          </a:xfrm>
        </p:grpSpPr>
        <p:sp>
          <p:nvSpPr>
            <p:cNvPr id="25" name="Rectangle 24">
              <a:extLst>
                <a:ext uri="{FF2B5EF4-FFF2-40B4-BE49-F238E27FC236}">
                  <a16:creationId xmlns:a16="http://schemas.microsoft.com/office/drawing/2014/main" id="{35B018AB-6683-43FA-BCE2-76D30D9BE335}"/>
                </a:ext>
              </a:extLst>
            </p:cNvPr>
            <p:cNvSpPr/>
            <p:nvPr/>
          </p:nvSpPr>
          <p:spPr bwMode="ltGray">
            <a:xfrm>
              <a:off x="5327374" y="1541734"/>
              <a:ext cx="487017" cy="482893"/>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6" name="Rectangle 25">
              <a:extLst>
                <a:ext uri="{FF2B5EF4-FFF2-40B4-BE49-F238E27FC236}">
                  <a16:creationId xmlns:a16="http://schemas.microsoft.com/office/drawing/2014/main" id="{10BCBD62-7647-4535-8392-DC241124DBD5}"/>
                </a:ext>
              </a:extLst>
            </p:cNvPr>
            <p:cNvSpPr/>
            <p:nvPr/>
          </p:nvSpPr>
          <p:spPr bwMode="ltGray">
            <a:xfrm>
              <a:off x="5870715" y="1541734"/>
              <a:ext cx="487017" cy="48289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7" name="Rectangle 26">
              <a:extLst>
                <a:ext uri="{FF2B5EF4-FFF2-40B4-BE49-F238E27FC236}">
                  <a16:creationId xmlns:a16="http://schemas.microsoft.com/office/drawing/2014/main" id="{AF3FD43A-1AEA-45CD-81FA-461EC823DDA8}"/>
                </a:ext>
              </a:extLst>
            </p:cNvPr>
            <p:cNvSpPr/>
            <p:nvPr/>
          </p:nvSpPr>
          <p:spPr bwMode="ltGray">
            <a:xfrm>
              <a:off x="6397485" y="1545712"/>
              <a:ext cx="487017" cy="47891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etricHPE"/>
                  <a:ea typeface="+mn-ea"/>
                  <a:cs typeface="+mn-cs"/>
                </a:rPr>
                <a:t>VM</a:t>
              </a:r>
              <a:endParaRPr kumimoji="0" lang="en-GB" sz="11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8" name="Rectangle 27">
              <a:extLst>
                <a:ext uri="{FF2B5EF4-FFF2-40B4-BE49-F238E27FC236}">
                  <a16:creationId xmlns:a16="http://schemas.microsoft.com/office/drawing/2014/main" id="{B2AB515D-5F0D-49D9-A72C-CC113F8E3F3F}"/>
                </a:ext>
              </a:extLst>
            </p:cNvPr>
            <p:cNvSpPr/>
            <p:nvPr/>
          </p:nvSpPr>
          <p:spPr bwMode="ltGray">
            <a:xfrm>
              <a:off x="5327374" y="2136913"/>
              <a:ext cx="1557128" cy="140141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9" name="Rectangle 28">
              <a:extLst>
                <a:ext uri="{FF2B5EF4-FFF2-40B4-BE49-F238E27FC236}">
                  <a16:creationId xmlns:a16="http://schemas.microsoft.com/office/drawing/2014/main" id="{A02841F4-168E-4243-B0CA-929927BFBC5D}"/>
                </a:ext>
              </a:extLst>
            </p:cNvPr>
            <p:cNvSpPr/>
            <p:nvPr/>
          </p:nvSpPr>
          <p:spPr bwMode="ltGray">
            <a:xfrm>
              <a:off x="5496340" y="2286179"/>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COMPUTE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30" name="Rectangle 29">
              <a:extLst>
                <a:ext uri="{FF2B5EF4-FFF2-40B4-BE49-F238E27FC236}">
                  <a16:creationId xmlns:a16="http://schemas.microsoft.com/office/drawing/2014/main" id="{C0A5EE9D-7C4E-45AA-9E5E-EE86552C8D0C}"/>
                </a:ext>
              </a:extLst>
            </p:cNvPr>
            <p:cNvSpPr/>
            <p:nvPr/>
          </p:nvSpPr>
          <p:spPr bwMode="ltGray">
            <a:xfrm>
              <a:off x="5496340" y="2663687"/>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NETWORK</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31" name="Rectangle 30">
              <a:extLst>
                <a:ext uri="{FF2B5EF4-FFF2-40B4-BE49-F238E27FC236}">
                  <a16:creationId xmlns:a16="http://schemas.microsoft.com/office/drawing/2014/main" id="{1D45EBF2-E9DE-4AC3-8830-DDF0A9B85917}"/>
                </a:ext>
              </a:extLst>
            </p:cNvPr>
            <p:cNvSpPr/>
            <p:nvPr/>
          </p:nvSpPr>
          <p:spPr bwMode="ltGray">
            <a:xfrm>
              <a:off x="5496340" y="3069308"/>
              <a:ext cx="1232452" cy="248478"/>
            </a:xfrm>
            <a:prstGeom prst="rect">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etricHPE"/>
                  <a:ea typeface="+mn-ea"/>
                  <a:cs typeface="+mn-cs"/>
                </a:rPr>
                <a:t>STORAGE</a:t>
              </a:r>
              <a:endParaRPr kumimoji="0" lang="en-GB" sz="1100" b="0" i="0" u="none" strike="noStrike" kern="1200" cap="none" spc="0" normalizeH="0" baseline="0" noProof="0" dirty="0">
                <a:ln>
                  <a:noFill/>
                </a:ln>
                <a:solidFill>
                  <a:schemeClr val="bg1"/>
                </a:solidFill>
                <a:effectLst/>
                <a:uLnTx/>
                <a:uFillTx/>
                <a:latin typeface="MetricHPE"/>
                <a:ea typeface="+mn-ea"/>
                <a:cs typeface="+mn-cs"/>
              </a:endParaRPr>
            </a:p>
          </p:txBody>
        </p:sp>
      </p:grpSp>
      <p:sp>
        <p:nvSpPr>
          <p:cNvPr id="32" name="Rectangle 31">
            <a:extLst>
              <a:ext uri="{FF2B5EF4-FFF2-40B4-BE49-F238E27FC236}">
                <a16:creationId xmlns:a16="http://schemas.microsoft.com/office/drawing/2014/main" id="{5EC0F4FA-0D48-4C3F-ABEB-7D98DD9C54BD}"/>
              </a:ext>
            </a:extLst>
          </p:cNvPr>
          <p:cNvSpPr/>
          <p:nvPr/>
        </p:nvSpPr>
        <p:spPr bwMode="ltGray">
          <a:xfrm>
            <a:off x="4996598" y="1583452"/>
            <a:ext cx="6579704" cy="415844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33" name="TextBox 32">
            <a:extLst>
              <a:ext uri="{FF2B5EF4-FFF2-40B4-BE49-F238E27FC236}">
                <a16:creationId xmlns:a16="http://schemas.microsoft.com/office/drawing/2014/main" id="{2007327F-1789-4B74-9377-1CA3703EBC94}"/>
              </a:ext>
            </a:extLst>
          </p:cNvPr>
          <p:cNvSpPr txBox="1"/>
          <p:nvPr/>
        </p:nvSpPr>
        <p:spPr>
          <a:xfrm>
            <a:off x="6557071" y="1323225"/>
            <a:ext cx="3458759" cy="461665"/>
          </a:xfrm>
          <a:prstGeom prst="rect">
            <a:avLst/>
          </a:prstGeom>
          <a:solidFill>
            <a:schemeClr val="bg1"/>
          </a:solid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MetricHPE"/>
                <a:ea typeface="+mn-ea"/>
                <a:cs typeface="+mn-cs"/>
              </a:rPr>
              <a:t>HPE GreenLake for HCI</a:t>
            </a:r>
          </a:p>
        </p:txBody>
      </p:sp>
      <p:sp>
        <p:nvSpPr>
          <p:cNvPr id="34" name="TextBox 33">
            <a:extLst>
              <a:ext uri="{FF2B5EF4-FFF2-40B4-BE49-F238E27FC236}">
                <a16:creationId xmlns:a16="http://schemas.microsoft.com/office/drawing/2014/main" id="{51DFF085-182F-4BA5-9B01-4CBB1550F0FC}"/>
              </a:ext>
            </a:extLst>
          </p:cNvPr>
          <p:cNvSpPr txBox="1"/>
          <p:nvPr/>
        </p:nvSpPr>
        <p:spPr>
          <a:xfrm>
            <a:off x="7670774" y="1956481"/>
            <a:ext cx="1812547" cy="447941"/>
          </a:xfrm>
          <a:prstGeom prst="rect">
            <a:avLst/>
          </a:prstGeom>
          <a:noFill/>
          <a:ln w="57150">
            <a:noFill/>
            <a:miter lim="800000"/>
          </a:ln>
        </p:spPr>
        <p:txBody>
          <a:bodyPr wrap="square" lIns="91440" tIns="91440" rIns="91440" bIns="91440" rtlCol="0" anchor="t"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1-click multi-system deployment </a:t>
            </a:r>
            <a:r>
              <a:rPr kumimoji="0" lang="en-US" sz="1600" b="0" i="0" u="none" strike="noStrike" kern="1200" cap="none" spc="0" normalizeH="0" baseline="0" noProof="0" dirty="0">
                <a:ln>
                  <a:noFill/>
                </a:ln>
                <a:effectLst/>
                <a:uLnTx/>
                <a:uFillTx/>
                <a:latin typeface="MetricHPE"/>
                <a:ea typeface="+mn-ea"/>
                <a:cs typeface="+mn-cs"/>
              </a:rPr>
              <a:t>with Blueprints</a:t>
            </a:r>
            <a:endParaRPr kumimoji="0" lang="en-GB" sz="1600" b="0" i="0" u="none" strike="noStrike" kern="1200" cap="none" spc="0" normalizeH="0" baseline="0" noProof="0" dirty="0">
              <a:ln>
                <a:noFill/>
              </a:ln>
              <a:effectLst/>
              <a:uLnTx/>
              <a:uFillTx/>
              <a:latin typeface="MetricHPE"/>
              <a:ea typeface="+mn-ea"/>
              <a:cs typeface="+mn-cs"/>
            </a:endParaRPr>
          </a:p>
        </p:txBody>
      </p:sp>
      <p:sp>
        <p:nvSpPr>
          <p:cNvPr id="35" name="TextBox 34">
            <a:extLst>
              <a:ext uri="{FF2B5EF4-FFF2-40B4-BE49-F238E27FC236}">
                <a16:creationId xmlns:a16="http://schemas.microsoft.com/office/drawing/2014/main" id="{6572B4AA-3D01-4511-A552-17B855BB8036}"/>
              </a:ext>
            </a:extLst>
          </p:cNvPr>
          <p:cNvSpPr txBox="1"/>
          <p:nvPr/>
        </p:nvSpPr>
        <p:spPr>
          <a:xfrm>
            <a:off x="9846254" y="1956481"/>
            <a:ext cx="1662035" cy="369332"/>
          </a:xfrm>
          <a:prstGeom prst="rect">
            <a:avLst/>
          </a:prstGeom>
          <a:noFill/>
          <a:ln w="57150">
            <a:noFill/>
            <a:miter lim="800000"/>
          </a:ln>
        </p:spPr>
        <p:txBody>
          <a:bodyPr wrap="square" lIns="91440" tIns="91440" rIns="91440" bIns="91440" rtlCol="0" anchor="t"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1-click multi-site upgrades</a:t>
            </a:r>
            <a:endParaRPr kumimoji="0" lang="en-GB" sz="1600" b="1" i="0" u="none" strike="noStrike" kern="1200" cap="none" spc="0" normalizeH="0" baseline="0" noProof="0" dirty="0">
              <a:ln>
                <a:noFill/>
              </a:ln>
              <a:effectLst/>
              <a:uLnTx/>
              <a:uFillTx/>
              <a:latin typeface="MetricHPE"/>
              <a:ea typeface="+mn-ea"/>
              <a:cs typeface="+mn-cs"/>
            </a:endParaRPr>
          </a:p>
        </p:txBody>
      </p:sp>
      <p:sp>
        <p:nvSpPr>
          <p:cNvPr id="36" name="TextBox 35">
            <a:extLst>
              <a:ext uri="{FF2B5EF4-FFF2-40B4-BE49-F238E27FC236}">
                <a16:creationId xmlns:a16="http://schemas.microsoft.com/office/drawing/2014/main" id="{17E6949E-F10B-4853-B5C1-87A8EC2E88CA}"/>
              </a:ext>
            </a:extLst>
          </p:cNvPr>
          <p:cNvSpPr txBox="1"/>
          <p:nvPr/>
        </p:nvSpPr>
        <p:spPr>
          <a:xfrm>
            <a:off x="5646559" y="1956481"/>
            <a:ext cx="1967864" cy="447941"/>
          </a:xfrm>
          <a:prstGeom prst="rect">
            <a:avLst/>
          </a:prstGeom>
          <a:noFill/>
          <a:ln w="57150">
            <a:noFill/>
            <a:miter lim="800000"/>
          </a:ln>
        </p:spPr>
        <p:txBody>
          <a:bodyPr wrap="square" lIns="91440" tIns="91440" rIns="91440" bIns="91440" rtlCol="0" anchor="t"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1-stop VM to infra management </a:t>
            </a:r>
            <a:r>
              <a:rPr kumimoji="0" lang="en-US" sz="1600" b="0" i="0" u="none" strike="noStrike" kern="1200" cap="none" spc="0" normalizeH="0" baseline="0" noProof="0" dirty="0">
                <a:ln>
                  <a:noFill/>
                </a:ln>
                <a:effectLst/>
                <a:uLnTx/>
                <a:uFillTx/>
                <a:latin typeface="MetricHPE"/>
                <a:ea typeface="+mn-ea"/>
                <a:cs typeface="+mn-cs"/>
              </a:rPr>
              <a:t>across hybrid cloud</a:t>
            </a:r>
            <a:endParaRPr kumimoji="0" lang="en-GB" sz="1600" b="0" i="0" u="none" strike="noStrike" kern="1200" cap="none" spc="0" normalizeH="0" baseline="0" noProof="0" dirty="0">
              <a:ln>
                <a:noFill/>
              </a:ln>
              <a:effectLst/>
              <a:uLnTx/>
              <a:uFillTx/>
              <a:latin typeface="MetricHPE"/>
              <a:ea typeface="+mn-ea"/>
              <a:cs typeface="+mn-cs"/>
            </a:endParaRPr>
          </a:p>
        </p:txBody>
      </p:sp>
      <p:pic>
        <p:nvPicPr>
          <p:cNvPr id="37" name="Graphic 36" descr="Checkbox Checked with solid fill">
            <a:extLst>
              <a:ext uri="{FF2B5EF4-FFF2-40B4-BE49-F238E27FC236}">
                <a16:creationId xmlns:a16="http://schemas.microsoft.com/office/drawing/2014/main" id="{9980FD33-E516-4523-8D80-A783DBC9A1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1840" y="2028376"/>
            <a:ext cx="233544" cy="233544"/>
          </a:xfrm>
          <a:prstGeom prst="rect">
            <a:avLst/>
          </a:prstGeom>
        </p:spPr>
      </p:pic>
      <p:pic>
        <p:nvPicPr>
          <p:cNvPr id="38" name="Graphic 37" descr="Checkbox Checked with solid fill">
            <a:extLst>
              <a:ext uri="{FF2B5EF4-FFF2-40B4-BE49-F238E27FC236}">
                <a16:creationId xmlns:a16="http://schemas.microsoft.com/office/drawing/2014/main" id="{3BFC31E5-5A3F-40CD-9FF8-7C2E14B80A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8168" y="2028376"/>
            <a:ext cx="233544" cy="233544"/>
          </a:xfrm>
          <a:prstGeom prst="rect">
            <a:avLst/>
          </a:prstGeom>
        </p:spPr>
      </p:pic>
      <p:pic>
        <p:nvPicPr>
          <p:cNvPr id="39" name="Graphic 38" descr="Checkbox Checked with solid fill">
            <a:extLst>
              <a:ext uri="{FF2B5EF4-FFF2-40B4-BE49-F238E27FC236}">
                <a16:creationId xmlns:a16="http://schemas.microsoft.com/office/drawing/2014/main" id="{17F3AC46-E9F4-4F4D-B069-F6963923D9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1469" y="2028376"/>
            <a:ext cx="233544" cy="233544"/>
          </a:xfrm>
          <a:prstGeom prst="rect">
            <a:avLst/>
          </a:prstGeom>
        </p:spPr>
      </p:pic>
      <p:sp>
        <p:nvSpPr>
          <p:cNvPr id="40" name="Rectangle 39">
            <a:extLst>
              <a:ext uri="{FF2B5EF4-FFF2-40B4-BE49-F238E27FC236}">
                <a16:creationId xmlns:a16="http://schemas.microsoft.com/office/drawing/2014/main" id="{A707EBCE-87AC-42C7-9CCD-A27E3052BB6D}"/>
              </a:ext>
            </a:extLst>
          </p:cNvPr>
          <p:cNvSpPr/>
          <p:nvPr/>
        </p:nvSpPr>
        <p:spPr bwMode="ltGray">
          <a:xfrm>
            <a:off x="5571305" y="2974237"/>
            <a:ext cx="5559193" cy="4510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tx1"/>
                </a:solidFill>
                <a:effectLst/>
                <a:uLnTx/>
                <a:uFillTx/>
                <a:latin typeface="MetricHPE"/>
                <a:ea typeface="+mn-ea"/>
                <a:cs typeface="+mn-cs"/>
              </a:rPr>
              <a:t>Cloud–based VM Management across Hybrid Cloud </a:t>
            </a:r>
            <a:endParaRPr kumimoji="0" lang="en-GB" sz="1400" i="0" u="none" strike="noStrike" kern="1200" cap="none" spc="0" normalizeH="0" baseline="0" noProof="0" dirty="0">
              <a:ln>
                <a:noFill/>
              </a:ln>
              <a:solidFill>
                <a:schemeClr val="tx1"/>
              </a:solidFill>
              <a:effectLst/>
              <a:uLnTx/>
              <a:uFillTx/>
              <a:latin typeface="MetricHPE"/>
              <a:ea typeface="+mn-ea"/>
              <a:cs typeface="+mn-cs"/>
            </a:endParaRPr>
          </a:p>
        </p:txBody>
      </p:sp>
      <p:sp>
        <p:nvSpPr>
          <p:cNvPr id="41" name="Rectangle 40">
            <a:extLst>
              <a:ext uri="{FF2B5EF4-FFF2-40B4-BE49-F238E27FC236}">
                <a16:creationId xmlns:a16="http://schemas.microsoft.com/office/drawing/2014/main" id="{B2FC661C-1030-4962-AC38-356407FEC6D5}"/>
              </a:ext>
            </a:extLst>
          </p:cNvPr>
          <p:cNvSpPr/>
          <p:nvPr/>
        </p:nvSpPr>
        <p:spPr bwMode="ltGray">
          <a:xfrm>
            <a:off x="5571305" y="3497414"/>
            <a:ext cx="1685069" cy="1870536"/>
          </a:xfrm>
          <a:prstGeom prst="rect">
            <a:avLst/>
          </a:prstGeom>
          <a:noFill/>
          <a:ln w="9525">
            <a:solidFill>
              <a:srgbClr val="C6C9C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42" name="Rectangle 41">
            <a:extLst>
              <a:ext uri="{FF2B5EF4-FFF2-40B4-BE49-F238E27FC236}">
                <a16:creationId xmlns:a16="http://schemas.microsoft.com/office/drawing/2014/main" id="{BC181EC8-AE04-4950-86F0-219A14347ECD}"/>
              </a:ext>
            </a:extLst>
          </p:cNvPr>
          <p:cNvSpPr/>
          <p:nvPr/>
        </p:nvSpPr>
        <p:spPr bwMode="ltGray">
          <a:xfrm>
            <a:off x="7477258" y="3491671"/>
            <a:ext cx="1685069" cy="1888805"/>
          </a:xfrm>
          <a:prstGeom prst="rect">
            <a:avLst/>
          </a:prstGeom>
          <a:noFill/>
          <a:ln w="9525">
            <a:solidFill>
              <a:srgbClr val="C6C9C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43" name="Rectangle 42">
            <a:extLst>
              <a:ext uri="{FF2B5EF4-FFF2-40B4-BE49-F238E27FC236}">
                <a16:creationId xmlns:a16="http://schemas.microsoft.com/office/drawing/2014/main" id="{66E38817-3F6E-428E-8E89-185A26C55CCC}"/>
              </a:ext>
            </a:extLst>
          </p:cNvPr>
          <p:cNvSpPr/>
          <p:nvPr/>
        </p:nvSpPr>
        <p:spPr bwMode="ltGray">
          <a:xfrm>
            <a:off x="9451578" y="3484148"/>
            <a:ext cx="1685069" cy="1888804"/>
          </a:xfrm>
          <a:prstGeom prst="rect">
            <a:avLst/>
          </a:prstGeom>
          <a:noFill/>
          <a:ln w="9525">
            <a:solidFill>
              <a:srgbClr val="C6C9C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44" name="TextBox 43">
            <a:extLst>
              <a:ext uri="{FF2B5EF4-FFF2-40B4-BE49-F238E27FC236}">
                <a16:creationId xmlns:a16="http://schemas.microsoft.com/office/drawing/2014/main" id="{372A7E23-06DF-4ECC-AFEF-CF419D949E72}"/>
              </a:ext>
            </a:extLst>
          </p:cNvPr>
          <p:cNvSpPr txBox="1"/>
          <p:nvPr/>
        </p:nvSpPr>
        <p:spPr>
          <a:xfrm>
            <a:off x="5690888" y="5219161"/>
            <a:ext cx="1461176" cy="96871"/>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a:ea typeface="+mn-ea"/>
                <a:cs typeface="+mn-cs"/>
              </a:rPr>
              <a:t>ON-PREM CLOUD</a:t>
            </a:r>
            <a:endParaRPr kumimoji="0" lang="en-GB" sz="1200" b="1" i="0" u="none" strike="noStrike" kern="1200" cap="none" spc="0" normalizeH="0" baseline="0" noProof="0" dirty="0">
              <a:ln>
                <a:noFill/>
              </a:ln>
              <a:effectLst/>
              <a:uLnTx/>
              <a:uFillTx/>
              <a:latin typeface="MetricHPE"/>
              <a:ea typeface="+mn-ea"/>
              <a:cs typeface="+mn-cs"/>
            </a:endParaRPr>
          </a:p>
        </p:txBody>
      </p:sp>
      <p:sp>
        <p:nvSpPr>
          <p:cNvPr id="45" name="TextBox 44">
            <a:extLst>
              <a:ext uri="{FF2B5EF4-FFF2-40B4-BE49-F238E27FC236}">
                <a16:creationId xmlns:a16="http://schemas.microsoft.com/office/drawing/2014/main" id="{581B82E1-4E41-4BE4-B03A-964FA28F11A5}"/>
              </a:ext>
            </a:extLst>
          </p:cNvPr>
          <p:cNvSpPr txBox="1"/>
          <p:nvPr/>
        </p:nvSpPr>
        <p:spPr>
          <a:xfrm>
            <a:off x="7578847" y="5223483"/>
            <a:ext cx="1461176" cy="96871"/>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a:ea typeface="+mn-ea"/>
                <a:cs typeface="+mn-cs"/>
              </a:rPr>
              <a:t>EDGE CLOUD</a:t>
            </a:r>
            <a:endParaRPr kumimoji="0" lang="en-GB" sz="1200" b="1" i="0" u="none" strike="noStrike" kern="1200" cap="none" spc="0" normalizeH="0" baseline="0" noProof="0" dirty="0">
              <a:ln>
                <a:noFill/>
              </a:ln>
              <a:effectLst/>
              <a:uLnTx/>
              <a:uFillTx/>
              <a:latin typeface="MetricHPE"/>
              <a:ea typeface="+mn-ea"/>
              <a:cs typeface="+mn-cs"/>
            </a:endParaRPr>
          </a:p>
        </p:txBody>
      </p:sp>
      <p:sp>
        <p:nvSpPr>
          <p:cNvPr id="46" name="TextBox 45">
            <a:extLst>
              <a:ext uri="{FF2B5EF4-FFF2-40B4-BE49-F238E27FC236}">
                <a16:creationId xmlns:a16="http://schemas.microsoft.com/office/drawing/2014/main" id="{C8ADB820-0F31-4CB8-A43F-27CBC1CC9F69}"/>
              </a:ext>
            </a:extLst>
          </p:cNvPr>
          <p:cNvSpPr txBox="1"/>
          <p:nvPr/>
        </p:nvSpPr>
        <p:spPr>
          <a:xfrm>
            <a:off x="9574228" y="5207751"/>
            <a:ext cx="1461176" cy="96871"/>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a:ea typeface="+mn-ea"/>
                <a:cs typeface="+mn-cs"/>
              </a:rPr>
              <a:t>AWS CLOUD</a:t>
            </a:r>
            <a:endParaRPr kumimoji="0" lang="en-GB" sz="1200" b="1" i="0" u="none" strike="noStrike" kern="1200" cap="none" spc="0" normalizeH="0" baseline="0" noProof="0" dirty="0">
              <a:ln>
                <a:noFill/>
              </a:ln>
              <a:effectLst/>
              <a:uLnTx/>
              <a:uFillTx/>
              <a:latin typeface="MetricHPE"/>
              <a:ea typeface="+mn-ea"/>
              <a:cs typeface="+mn-cs"/>
            </a:endParaRPr>
          </a:p>
        </p:txBody>
      </p:sp>
      <p:sp>
        <p:nvSpPr>
          <p:cNvPr id="47" name="TextBox 46">
            <a:extLst>
              <a:ext uri="{FF2B5EF4-FFF2-40B4-BE49-F238E27FC236}">
                <a16:creationId xmlns:a16="http://schemas.microsoft.com/office/drawing/2014/main" id="{50A3215E-6AA3-4E31-9C3C-6BF4BF49C4B7}"/>
              </a:ext>
            </a:extLst>
          </p:cNvPr>
          <p:cNvSpPr txBox="1"/>
          <p:nvPr/>
        </p:nvSpPr>
        <p:spPr>
          <a:xfrm>
            <a:off x="5272688" y="5778585"/>
            <a:ext cx="6128358" cy="369332"/>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MetricHPE"/>
                <a:ea typeface="+mn-ea"/>
                <a:cs typeface="+mn-cs"/>
              </a:rPr>
              <a:t>Build your self-service private cloud on demand where you need it </a:t>
            </a:r>
            <a:endParaRPr kumimoji="0" lang="en-GB" sz="1800" b="0" i="0" u="none" strike="noStrike" kern="1200" cap="none" spc="0" normalizeH="0" baseline="0" noProof="0" dirty="0">
              <a:ln>
                <a:noFill/>
              </a:ln>
              <a:effectLst/>
              <a:uLnTx/>
              <a:uFillTx/>
              <a:latin typeface="MetricHPE"/>
              <a:ea typeface="+mn-ea"/>
              <a:cs typeface="+mn-cs"/>
            </a:endParaRPr>
          </a:p>
        </p:txBody>
      </p:sp>
    </p:spTree>
    <p:extLst>
      <p:ext uri="{BB962C8B-B14F-4D97-AF65-F5344CB8AC3E}">
        <p14:creationId xmlns:p14="http://schemas.microsoft.com/office/powerpoint/2010/main" val="2405329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426F2CE-3095-480B-BA40-161D766BA16D}"/>
              </a:ext>
            </a:extLst>
          </p:cNvPr>
          <p:cNvSpPr>
            <a:spLocks noGrp="1"/>
          </p:cNvSpPr>
          <p:nvPr>
            <p:ph sz="quarter" idx="22"/>
          </p:nvPr>
        </p:nvSpPr>
        <p:spPr>
          <a:xfrm>
            <a:off x="8146122" y="1747514"/>
            <a:ext cx="3628710" cy="4352042"/>
          </a:xfrm>
        </p:spPr>
        <p:txBody>
          <a:bodyPr>
            <a:normAutofit/>
          </a:bodyPr>
          <a:lstStyle/>
          <a:p>
            <a:pPr lvl="1"/>
            <a:r>
              <a:rPr lang="en-US" dirty="0"/>
              <a:t>Protect any VM on any storage</a:t>
            </a:r>
          </a:p>
          <a:p>
            <a:pPr lvl="1"/>
            <a:r>
              <a:rPr lang="en-US" dirty="0"/>
              <a:t>Protect AWS Compute</a:t>
            </a:r>
          </a:p>
          <a:p>
            <a:pPr lvl="1"/>
            <a:r>
              <a:rPr lang="en-US" dirty="0"/>
              <a:t>Same policies, same interface, same benefits</a:t>
            </a:r>
          </a:p>
        </p:txBody>
      </p:sp>
      <p:sp>
        <p:nvSpPr>
          <p:cNvPr id="8" name="Text Placeholder 7">
            <a:extLst>
              <a:ext uri="{FF2B5EF4-FFF2-40B4-BE49-F238E27FC236}">
                <a16:creationId xmlns:a16="http://schemas.microsoft.com/office/drawing/2014/main" id="{948F55C3-B38D-43DE-9F1B-F4E387903DC3}"/>
              </a:ext>
            </a:extLst>
          </p:cNvPr>
          <p:cNvSpPr>
            <a:spLocks noGrp="1"/>
          </p:cNvSpPr>
          <p:nvPr>
            <p:ph type="body" sz="quarter" idx="21"/>
          </p:nvPr>
        </p:nvSpPr>
        <p:spPr>
          <a:xfrm>
            <a:off x="8048832" y="1365166"/>
            <a:ext cx="3726000" cy="381000"/>
          </a:xfrm>
        </p:spPr>
        <p:txBody>
          <a:bodyPr/>
          <a:lstStyle/>
          <a:p>
            <a:r>
              <a:rPr lang="en-US" dirty="0">
                <a:solidFill>
                  <a:srgbClr val="01A982"/>
                </a:solidFill>
              </a:rPr>
              <a:t>Across Hybrid Cloud (in beta)</a:t>
            </a:r>
          </a:p>
        </p:txBody>
      </p:sp>
      <p:sp>
        <p:nvSpPr>
          <p:cNvPr id="2" name="Content Placeholder 1">
            <a:extLst>
              <a:ext uri="{FF2B5EF4-FFF2-40B4-BE49-F238E27FC236}">
                <a16:creationId xmlns:a16="http://schemas.microsoft.com/office/drawing/2014/main" id="{F63B207D-4CE5-45A0-BFB9-C91B3373267C}"/>
              </a:ext>
            </a:extLst>
          </p:cNvPr>
          <p:cNvSpPr>
            <a:spLocks noGrp="1"/>
          </p:cNvSpPr>
          <p:nvPr>
            <p:ph sz="quarter" idx="18"/>
          </p:nvPr>
        </p:nvSpPr>
        <p:spPr>
          <a:xfrm>
            <a:off x="4265611" y="1747514"/>
            <a:ext cx="3628710" cy="4352042"/>
          </a:xfrm>
        </p:spPr>
        <p:txBody>
          <a:bodyPr>
            <a:normAutofit/>
          </a:bodyPr>
          <a:lstStyle/>
          <a:p>
            <a:pPr lvl="1"/>
            <a:r>
              <a:rPr lang="en-US" dirty="0"/>
              <a:t>Tier data to meet diverse SLAs</a:t>
            </a:r>
          </a:p>
          <a:p>
            <a:pPr lvl="1"/>
            <a:r>
              <a:rPr lang="en-US" dirty="0"/>
              <a:t>Cost efficient, scalable LTR</a:t>
            </a:r>
          </a:p>
        </p:txBody>
      </p:sp>
      <p:sp>
        <p:nvSpPr>
          <p:cNvPr id="10" name="Text Placeholder 9">
            <a:extLst>
              <a:ext uri="{FF2B5EF4-FFF2-40B4-BE49-F238E27FC236}">
                <a16:creationId xmlns:a16="http://schemas.microsoft.com/office/drawing/2014/main" id="{FC651C3A-114C-4DDE-AABA-CF5B1016EC52}"/>
              </a:ext>
            </a:extLst>
          </p:cNvPr>
          <p:cNvSpPr>
            <a:spLocks noGrp="1"/>
          </p:cNvSpPr>
          <p:nvPr>
            <p:ph type="body" sz="quarter" idx="23"/>
          </p:nvPr>
        </p:nvSpPr>
        <p:spPr>
          <a:xfrm>
            <a:off x="4168321" y="1365166"/>
            <a:ext cx="3726000" cy="381000"/>
          </a:xfrm>
        </p:spPr>
        <p:txBody>
          <a:bodyPr/>
          <a:lstStyle/>
          <a:p>
            <a:r>
              <a:rPr lang="en-US" dirty="0"/>
              <a:t>Tiered data Protection</a:t>
            </a:r>
          </a:p>
        </p:txBody>
      </p:sp>
      <p:sp>
        <p:nvSpPr>
          <p:cNvPr id="7" name="Text Placeholder 6">
            <a:extLst>
              <a:ext uri="{FF2B5EF4-FFF2-40B4-BE49-F238E27FC236}">
                <a16:creationId xmlns:a16="http://schemas.microsoft.com/office/drawing/2014/main" id="{96501FD3-9325-41DE-AA4F-EDAB0FE6DFED}"/>
              </a:ext>
            </a:extLst>
          </p:cNvPr>
          <p:cNvSpPr>
            <a:spLocks noGrp="1"/>
          </p:cNvSpPr>
          <p:nvPr>
            <p:ph sz="quarter" idx="17"/>
          </p:nvPr>
        </p:nvSpPr>
        <p:spPr>
          <a:xfrm>
            <a:off x="385100" y="1747514"/>
            <a:ext cx="3628710" cy="4352042"/>
          </a:xfrm>
        </p:spPr>
        <p:txBody>
          <a:bodyPr>
            <a:normAutofit/>
          </a:bodyPr>
          <a:lstStyle/>
          <a:p>
            <a:pPr lvl="1"/>
            <a:r>
              <a:rPr lang="en-US" dirty="0"/>
              <a:t>Allocate VMs to Protection Groups</a:t>
            </a:r>
          </a:p>
          <a:p>
            <a:pPr lvl="1"/>
            <a:r>
              <a:rPr lang="en-US" dirty="0"/>
              <a:t>Configure and apply global protections policies</a:t>
            </a:r>
          </a:p>
          <a:p>
            <a:pPr lvl="1"/>
            <a:r>
              <a:rPr lang="en-US" dirty="0">
                <a:solidFill>
                  <a:srgbClr val="01A982"/>
                </a:solidFill>
              </a:rPr>
              <a:t>Supports </a:t>
            </a:r>
            <a:r>
              <a:rPr lang="en-US" b="1" dirty="0">
                <a:solidFill>
                  <a:srgbClr val="01A982"/>
                </a:solidFill>
              </a:rPr>
              <a:t>AWS EC2 </a:t>
            </a:r>
            <a:r>
              <a:rPr lang="en-US" dirty="0">
                <a:solidFill>
                  <a:srgbClr val="01A982"/>
                </a:solidFill>
              </a:rPr>
              <a:t>instances, or </a:t>
            </a:r>
            <a:r>
              <a:rPr lang="en-US" b="1" dirty="0">
                <a:solidFill>
                  <a:srgbClr val="01A982"/>
                </a:solidFill>
              </a:rPr>
              <a:t>EBS</a:t>
            </a:r>
            <a:r>
              <a:rPr lang="en-US" dirty="0">
                <a:solidFill>
                  <a:srgbClr val="01A982"/>
                </a:solidFill>
              </a:rPr>
              <a:t> volumes</a:t>
            </a:r>
          </a:p>
          <a:p>
            <a:endParaRPr lang="en-US" dirty="0"/>
          </a:p>
          <a:p>
            <a:endParaRPr lang="en-GB" dirty="0"/>
          </a:p>
        </p:txBody>
      </p:sp>
      <p:sp>
        <p:nvSpPr>
          <p:cNvPr id="4" name="Text Placeholder 3">
            <a:extLst>
              <a:ext uri="{FF2B5EF4-FFF2-40B4-BE49-F238E27FC236}">
                <a16:creationId xmlns:a16="http://schemas.microsoft.com/office/drawing/2014/main" id="{3DD5581C-3C65-4A65-A9F7-615D4D93919A}"/>
              </a:ext>
            </a:extLst>
          </p:cNvPr>
          <p:cNvSpPr>
            <a:spLocks noGrp="1"/>
          </p:cNvSpPr>
          <p:nvPr>
            <p:ph type="body" sz="quarter" idx="19"/>
          </p:nvPr>
        </p:nvSpPr>
        <p:spPr>
          <a:xfrm>
            <a:off x="287427" y="1365166"/>
            <a:ext cx="3726383" cy="381000"/>
          </a:xfrm>
        </p:spPr>
        <p:txBody>
          <a:bodyPr/>
          <a:lstStyle/>
          <a:p>
            <a:r>
              <a:rPr lang="en-US" dirty="0"/>
              <a:t>Extremely easy to use</a:t>
            </a:r>
          </a:p>
        </p:txBody>
      </p:sp>
      <p:sp>
        <p:nvSpPr>
          <p:cNvPr id="6" name="Text Placeholder 5">
            <a:extLst>
              <a:ext uri="{FF2B5EF4-FFF2-40B4-BE49-F238E27FC236}">
                <a16:creationId xmlns:a16="http://schemas.microsoft.com/office/drawing/2014/main" id="{377A0B5B-0C95-4B79-BDED-9BAC70D5C8CF}"/>
              </a:ext>
            </a:extLst>
          </p:cNvPr>
          <p:cNvSpPr>
            <a:spLocks noGrp="1"/>
          </p:cNvSpPr>
          <p:nvPr>
            <p:ph type="body" sz="quarter" idx="13"/>
          </p:nvPr>
        </p:nvSpPr>
        <p:spPr>
          <a:xfrm>
            <a:off x="281746" y="704332"/>
            <a:ext cx="11498270" cy="381000"/>
          </a:xfrm>
        </p:spPr>
        <p:txBody>
          <a:bodyPr/>
          <a:lstStyle/>
          <a:p>
            <a:r>
              <a:rPr lang="en-GB" dirty="0"/>
              <a:t>A storage service from HPE, self-managed through HPE DSCC</a:t>
            </a:r>
          </a:p>
        </p:txBody>
      </p:sp>
      <p:sp>
        <p:nvSpPr>
          <p:cNvPr id="5" name="Title 4">
            <a:extLst>
              <a:ext uri="{FF2B5EF4-FFF2-40B4-BE49-F238E27FC236}">
                <a16:creationId xmlns:a16="http://schemas.microsoft.com/office/drawing/2014/main" id="{4BB3F45E-01EB-41F1-B388-402BF310B001}"/>
              </a:ext>
            </a:extLst>
          </p:cNvPr>
          <p:cNvSpPr>
            <a:spLocks noGrp="1"/>
          </p:cNvSpPr>
          <p:nvPr>
            <p:ph type="title"/>
          </p:nvPr>
        </p:nvSpPr>
        <p:spPr>
          <a:xfrm>
            <a:off x="285743" y="391852"/>
            <a:ext cx="11498270" cy="401362"/>
          </a:xfrm>
        </p:spPr>
        <p:txBody>
          <a:bodyPr/>
          <a:lstStyle/>
          <a:p>
            <a:r>
              <a:rPr lang="en-GB" dirty="0"/>
              <a:t>HPE GreenLake for Backup and Recovery Service</a:t>
            </a:r>
          </a:p>
        </p:txBody>
      </p:sp>
      <p:sp>
        <p:nvSpPr>
          <p:cNvPr id="138" name="Rectangle 137">
            <a:extLst>
              <a:ext uri="{FF2B5EF4-FFF2-40B4-BE49-F238E27FC236}">
                <a16:creationId xmlns:a16="http://schemas.microsoft.com/office/drawing/2014/main" id="{E574D48E-2FC2-4710-A2A2-075A52F9D8A7}"/>
              </a:ext>
            </a:extLst>
          </p:cNvPr>
          <p:cNvSpPr/>
          <p:nvPr/>
        </p:nvSpPr>
        <p:spPr bwMode="ltGray">
          <a:xfrm>
            <a:off x="8776991" y="3305490"/>
            <a:ext cx="2005759" cy="1496180"/>
          </a:xfrm>
          <a:prstGeom prst="rect">
            <a:avLst/>
          </a:pr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MetricHPE"/>
              <a:ea typeface="+mn-ea"/>
              <a:cs typeface="+mn-cs"/>
            </a:endParaRPr>
          </a:p>
        </p:txBody>
      </p:sp>
      <p:sp>
        <p:nvSpPr>
          <p:cNvPr id="161" name="TextBox 160">
            <a:extLst>
              <a:ext uri="{FF2B5EF4-FFF2-40B4-BE49-F238E27FC236}">
                <a16:creationId xmlns:a16="http://schemas.microsoft.com/office/drawing/2014/main" id="{3D973E3F-FFF7-49C1-B164-615A50DBBF89}"/>
              </a:ext>
            </a:extLst>
          </p:cNvPr>
          <p:cNvSpPr txBox="1"/>
          <p:nvPr/>
        </p:nvSpPr>
        <p:spPr>
          <a:xfrm flipV="1">
            <a:off x="10972564" y="3081245"/>
            <a:ext cx="572464" cy="1960845"/>
          </a:xfrm>
          <a:prstGeom prst="rect">
            <a:avLst/>
          </a:prstGeom>
          <a:noFill/>
          <a:ln w="57150">
            <a:noFill/>
            <a:miter lim="800000"/>
          </a:ln>
        </p:spPr>
        <p:txBody>
          <a:bodyPr vert="vert270"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dirty="0">
                <a:ln>
                  <a:noFill/>
                </a:ln>
                <a:solidFill>
                  <a:srgbClr val="01A982"/>
                </a:solidFill>
                <a:effectLst/>
                <a:uLnTx/>
                <a:uFillTx/>
                <a:latin typeface="MetricHPE"/>
                <a:ea typeface="+mn-ea"/>
                <a:cs typeface="+mn-cs"/>
              </a:rPr>
              <a:t>Customer AWS Cloud Environment</a:t>
            </a:r>
          </a:p>
        </p:txBody>
      </p:sp>
      <p:sp>
        <p:nvSpPr>
          <p:cNvPr id="163" name="TextBox 162">
            <a:extLst>
              <a:ext uri="{FF2B5EF4-FFF2-40B4-BE49-F238E27FC236}">
                <a16:creationId xmlns:a16="http://schemas.microsoft.com/office/drawing/2014/main" id="{C9E72F61-6047-48DA-9DCC-75A194E7B079}"/>
              </a:ext>
            </a:extLst>
          </p:cNvPr>
          <p:cNvSpPr txBox="1"/>
          <p:nvPr/>
        </p:nvSpPr>
        <p:spPr>
          <a:xfrm>
            <a:off x="9207260" y="3781140"/>
            <a:ext cx="1138222" cy="350865"/>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a:ea typeface="+mn-ea"/>
                <a:cs typeface="+mn-cs"/>
              </a:rPr>
              <a:t>EC2</a:t>
            </a:r>
          </a:p>
        </p:txBody>
      </p:sp>
      <p:sp>
        <p:nvSpPr>
          <p:cNvPr id="203" name="TextBox 202">
            <a:extLst>
              <a:ext uri="{FF2B5EF4-FFF2-40B4-BE49-F238E27FC236}">
                <a16:creationId xmlns:a16="http://schemas.microsoft.com/office/drawing/2014/main" id="{C31DF464-BEA7-43A2-B0DC-4D9D0312D4F0}"/>
              </a:ext>
            </a:extLst>
          </p:cNvPr>
          <p:cNvSpPr txBox="1"/>
          <p:nvPr/>
        </p:nvSpPr>
        <p:spPr>
          <a:xfrm>
            <a:off x="9203662" y="4423650"/>
            <a:ext cx="1138222" cy="350865"/>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a:ea typeface="+mn-ea"/>
                <a:cs typeface="+mn-cs"/>
              </a:rPr>
              <a:t>EBS</a:t>
            </a:r>
          </a:p>
        </p:txBody>
      </p:sp>
      <p:cxnSp>
        <p:nvCxnSpPr>
          <p:cNvPr id="204" name="Straight Connector 203">
            <a:extLst>
              <a:ext uri="{FF2B5EF4-FFF2-40B4-BE49-F238E27FC236}">
                <a16:creationId xmlns:a16="http://schemas.microsoft.com/office/drawing/2014/main" id="{9304050D-7CAC-4E60-8D3F-BCED0D098FC2}"/>
              </a:ext>
            </a:extLst>
          </p:cNvPr>
          <p:cNvCxnSpPr>
            <a:cxnSpLocks/>
            <a:stCxn id="138" idx="2"/>
            <a:endCxn id="77" idx="0"/>
          </p:cNvCxnSpPr>
          <p:nvPr/>
        </p:nvCxnSpPr>
        <p:spPr>
          <a:xfrm>
            <a:off x="9779871" y="4801670"/>
            <a:ext cx="13653" cy="605905"/>
          </a:xfrm>
          <a:prstGeom prst="line">
            <a:avLst/>
          </a:prstGeom>
          <a:ln w="25400">
            <a:solidFill>
              <a:schemeClr val="accent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6BD0D50C-439C-4BA2-9AED-F814F0974440}"/>
              </a:ext>
            </a:extLst>
          </p:cNvPr>
          <p:cNvSpPr>
            <a:spLocks/>
          </p:cNvSpPr>
          <p:nvPr/>
        </p:nvSpPr>
        <p:spPr>
          <a:xfrm>
            <a:off x="8923127" y="5846408"/>
            <a:ext cx="1807033" cy="452432"/>
          </a:xfrm>
          <a:prstGeom prst="rect">
            <a:avLst/>
          </a:prstGeom>
        </p:spPr>
        <p:txBody>
          <a:bodyPr wrap="non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lang="en-US" sz="1400" b="1" dirty="0">
                <a:solidFill>
                  <a:srgbClr val="01A982"/>
                </a:solidFill>
                <a:latin typeface="MetricHPE" panose="020B0503030202060203" pitchFamily="34" charset="0"/>
              </a:rPr>
              <a:t>Rapid</a:t>
            </a:r>
            <a:r>
              <a:rPr kumimoji="0" lang="en-US" sz="1400" b="1" i="0" u="none" strike="noStrike" kern="1200" cap="none" spc="0" normalizeH="0" baseline="0" noProof="0" dirty="0">
                <a:ln>
                  <a:noFill/>
                </a:ln>
                <a:solidFill>
                  <a:srgbClr val="01A982"/>
                </a:solidFill>
                <a:effectLst/>
                <a:uLnTx/>
                <a:uFillTx/>
                <a:latin typeface="MetricHPE" panose="020B0503030202060203" pitchFamily="34" charset="0"/>
              </a:rPr>
              <a:t> Recovery</a:t>
            </a:r>
            <a:br>
              <a:rPr kumimoji="0" lang="en-US" sz="1200" b="1" i="0" u="none" strike="noStrike" kern="1200" cap="none" spc="0" normalizeH="0" baseline="0" noProof="0" dirty="0">
                <a:ln>
                  <a:noFill/>
                </a:ln>
                <a:solidFill>
                  <a:srgbClr val="01A982"/>
                </a:solidFill>
                <a:effectLst/>
                <a:uLnTx/>
                <a:uFillTx/>
                <a:latin typeface="MetricHPE" panose="020B0503030202060203" pitchFamily="34" charset="0"/>
              </a:rPr>
            </a:br>
            <a:r>
              <a:rPr kumimoji="0" lang="en-US" sz="1200" i="0" u="none" strike="noStrike" kern="1200" cap="none" spc="0" normalizeH="0" baseline="0" noProof="0" dirty="0">
                <a:ln>
                  <a:noFill/>
                </a:ln>
                <a:solidFill>
                  <a:srgbClr val="01A982"/>
                </a:solidFill>
                <a:effectLst/>
                <a:uLnTx/>
                <a:uFillTx/>
                <a:latin typeface="MetricHPE" panose="020B0503030202060203" pitchFamily="34" charset="0"/>
              </a:rPr>
              <a:t>from AMI or EBS Snapshots</a:t>
            </a:r>
          </a:p>
        </p:txBody>
      </p:sp>
      <p:cxnSp>
        <p:nvCxnSpPr>
          <p:cNvPr id="207" name="Connector: Elbow 206">
            <a:extLst>
              <a:ext uri="{FF2B5EF4-FFF2-40B4-BE49-F238E27FC236}">
                <a16:creationId xmlns:a16="http://schemas.microsoft.com/office/drawing/2014/main" id="{959DA381-5D02-48FF-AC3B-39261F25D8CC}"/>
              </a:ext>
            </a:extLst>
          </p:cNvPr>
          <p:cNvCxnSpPr>
            <a:cxnSpLocks/>
          </p:cNvCxnSpPr>
          <p:nvPr/>
        </p:nvCxnSpPr>
        <p:spPr>
          <a:xfrm rot="10800000">
            <a:off x="6585214" y="5435602"/>
            <a:ext cx="2962656" cy="228600"/>
          </a:xfrm>
          <a:prstGeom prst="bentConnector3">
            <a:avLst>
              <a:gd name="adj1" fmla="val 100074"/>
            </a:avLst>
          </a:prstGeom>
          <a:ln w="25400">
            <a:solidFill>
              <a:schemeClr val="accent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8E390EB-654B-2E0B-F8D4-BFFF3CDC9D6D}"/>
              </a:ext>
            </a:extLst>
          </p:cNvPr>
          <p:cNvCxnSpPr>
            <a:cxnSpLocks/>
          </p:cNvCxnSpPr>
          <p:nvPr/>
        </p:nvCxnSpPr>
        <p:spPr>
          <a:xfrm>
            <a:off x="8048625" y="1789790"/>
            <a:ext cx="3700737" cy="0"/>
          </a:xfrm>
          <a:prstGeom prst="line">
            <a:avLst/>
          </a:prstGeom>
          <a:ln w="381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2CBB371-13C1-72D9-5FD2-DD3B690CF280}"/>
              </a:ext>
            </a:extLst>
          </p:cNvPr>
          <p:cNvCxnSpPr>
            <a:cxnSpLocks/>
          </p:cNvCxnSpPr>
          <p:nvPr/>
        </p:nvCxnSpPr>
        <p:spPr>
          <a:xfrm>
            <a:off x="287338" y="1789790"/>
            <a:ext cx="345590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D8F10E7-301B-9CD2-18F1-A31B82021279}"/>
              </a:ext>
            </a:extLst>
          </p:cNvPr>
          <p:cNvCxnSpPr>
            <a:cxnSpLocks/>
          </p:cNvCxnSpPr>
          <p:nvPr/>
        </p:nvCxnSpPr>
        <p:spPr>
          <a:xfrm>
            <a:off x="4168775" y="1789790"/>
            <a:ext cx="34559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2AD2AE7F-F5D1-E16F-577B-C1AB535EFB22}"/>
              </a:ext>
            </a:extLst>
          </p:cNvPr>
          <p:cNvSpPr>
            <a:spLocks/>
          </p:cNvSpPr>
          <p:nvPr/>
        </p:nvSpPr>
        <p:spPr>
          <a:xfrm>
            <a:off x="1309060" y="5846408"/>
            <a:ext cx="1433727" cy="452432"/>
          </a:xfrm>
          <a:prstGeom prst="rect">
            <a:avLst/>
          </a:prstGeom>
        </p:spPr>
        <p:txBody>
          <a:bodyPr wrap="non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dirty="0">
                <a:ln>
                  <a:noFill/>
                </a:ln>
                <a:effectLst/>
                <a:uLnTx/>
                <a:uFillTx/>
                <a:latin typeface="MetricHPE" panose="020B0503030202060203" pitchFamily="34" charset="0"/>
              </a:rPr>
              <a:t>Instant Recovery</a:t>
            </a:r>
            <a:br>
              <a:rPr kumimoji="0" lang="en-US" sz="1400" b="1" i="0" u="none" strike="noStrike" kern="1200" cap="none" spc="0" normalizeH="0" baseline="0" noProof="0" dirty="0">
                <a:ln>
                  <a:noFill/>
                </a:ln>
                <a:effectLst/>
                <a:uLnTx/>
                <a:uFillTx/>
                <a:latin typeface="MetricHPE" panose="020B0503030202060203" pitchFamily="34" charset="0"/>
              </a:rPr>
            </a:br>
            <a:r>
              <a:rPr kumimoji="0" lang="en-US" sz="1200" i="0" u="none" strike="noStrike" kern="1200" cap="none" spc="0" normalizeH="0" baseline="0" noProof="0" dirty="0">
                <a:ln>
                  <a:noFill/>
                </a:ln>
                <a:effectLst/>
                <a:uLnTx/>
                <a:uFillTx/>
                <a:latin typeface="MetricHPE" panose="020B0503030202060203" pitchFamily="34" charset="0"/>
              </a:rPr>
              <a:t>from local snapshots </a:t>
            </a:r>
          </a:p>
        </p:txBody>
      </p:sp>
      <p:sp>
        <p:nvSpPr>
          <p:cNvPr id="184" name="Rectangle 183">
            <a:extLst>
              <a:ext uri="{FF2B5EF4-FFF2-40B4-BE49-F238E27FC236}">
                <a16:creationId xmlns:a16="http://schemas.microsoft.com/office/drawing/2014/main" id="{F02469A5-896E-9BE7-88C2-39DCDA700A9D}"/>
              </a:ext>
            </a:extLst>
          </p:cNvPr>
          <p:cNvSpPr/>
          <p:nvPr/>
        </p:nvSpPr>
        <p:spPr>
          <a:xfrm>
            <a:off x="3578314" y="5846408"/>
            <a:ext cx="1521955" cy="452432"/>
          </a:xfrm>
          <a:prstGeom prst="rect">
            <a:avLst/>
          </a:prstGeom>
        </p:spPr>
        <p:txBody>
          <a:bodyPr wrap="non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dirty="0">
                <a:ln>
                  <a:noFill/>
                </a:ln>
                <a:effectLst/>
                <a:uLnTx/>
                <a:uFillTx/>
                <a:latin typeface="MetricHPE" panose="020B0503030202060203" pitchFamily="34" charset="0"/>
              </a:rPr>
              <a:t>Rapid Recovery</a:t>
            </a:r>
            <a:br>
              <a:rPr kumimoji="0" lang="en-US" sz="1200" b="1" i="0" u="none" strike="noStrike" kern="1200" cap="none" spc="0" normalizeH="0" baseline="0" noProof="0" dirty="0">
                <a:ln>
                  <a:noFill/>
                </a:ln>
                <a:effectLst/>
                <a:uLnTx/>
                <a:uFillTx/>
                <a:latin typeface="MetricHPE" panose="020B0503030202060203" pitchFamily="34" charset="0"/>
              </a:rPr>
            </a:br>
            <a:r>
              <a:rPr kumimoji="0" lang="en-US" sz="1200" i="0" u="none" strike="noStrike" kern="1200" cap="none" spc="0" normalizeH="0" baseline="0" noProof="0" dirty="0">
                <a:ln>
                  <a:noFill/>
                </a:ln>
                <a:effectLst/>
                <a:uLnTx/>
                <a:uFillTx/>
                <a:latin typeface="MetricHPE" panose="020B0503030202060203" pitchFamily="34" charset="0"/>
              </a:rPr>
              <a:t>from on-prem backups</a:t>
            </a:r>
          </a:p>
        </p:txBody>
      </p:sp>
      <p:sp>
        <p:nvSpPr>
          <p:cNvPr id="185" name="Rectangle 184">
            <a:extLst>
              <a:ext uri="{FF2B5EF4-FFF2-40B4-BE49-F238E27FC236}">
                <a16:creationId xmlns:a16="http://schemas.microsoft.com/office/drawing/2014/main" id="{DF813A45-6DFF-8C2E-0A4F-F193AAFFBF14}"/>
              </a:ext>
            </a:extLst>
          </p:cNvPr>
          <p:cNvSpPr/>
          <p:nvPr/>
        </p:nvSpPr>
        <p:spPr>
          <a:xfrm>
            <a:off x="5605616" y="5846408"/>
            <a:ext cx="2169825" cy="452432"/>
          </a:xfrm>
          <a:prstGeom prst="rect">
            <a:avLst/>
          </a:prstGeom>
        </p:spPr>
        <p:txBody>
          <a:bodyPr wrap="non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dirty="0">
                <a:ln>
                  <a:noFill/>
                </a:ln>
                <a:effectLst/>
                <a:uLnTx/>
                <a:uFillTx/>
                <a:latin typeface="MetricHPE" panose="020B0503030202060203" pitchFamily="34" charset="0"/>
              </a:rPr>
              <a:t>Long-Term Retention (LTR)</a:t>
            </a:r>
            <a:br>
              <a:rPr kumimoji="0" lang="en-US" sz="1400" b="1" i="0" u="none" strike="noStrike" kern="1200" cap="none" spc="0" normalizeH="0" baseline="0" noProof="0" dirty="0">
                <a:ln>
                  <a:noFill/>
                </a:ln>
                <a:effectLst/>
                <a:uLnTx/>
                <a:uFillTx/>
                <a:latin typeface="MetricHPE" panose="020B0503030202060203" pitchFamily="34" charset="0"/>
              </a:rPr>
            </a:br>
            <a:r>
              <a:rPr kumimoji="0" lang="en-US" sz="1200" i="0" u="none" strike="noStrike" kern="1200" cap="none" spc="0" normalizeH="0" baseline="0" noProof="0" dirty="0">
                <a:ln>
                  <a:noFill/>
                </a:ln>
                <a:effectLst/>
                <a:uLnTx/>
                <a:uFillTx/>
                <a:latin typeface="MetricHPE" panose="020B0503030202060203" pitchFamily="34" charset="0"/>
              </a:rPr>
              <a:t>via cost-effective backup to cloud</a:t>
            </a:r>
          </a:p>
        </p:txBody>
      </p:sp>
      <p:cxnSp>
        <p:nvCxnSpPr>
          <p:cNvPr id="187" name="Straight Connector 186">
            <a:extLst>
              <a:ext uri="{FF2B5EF4-FFF2-40B4-BE49-F238E27FC236}">
                <a16:creationId xmlns:a16="http://schemas.microsoft.com/office/drawing/2014/main" id="{96011665-A246-49A9-DF55-4E37D2855BEE}"/>
              </a:ext>
            </a:extLst>
          </p:cNvPr>
          <p:cNvCxnSpPr>
            <a:cxnSpLocks/>
          </p:cNvCxnSpPr>
          <p:nvPr/>
        </p:nvCxnSpPr>
        <p:spPr>
          <a:xfrm>
            <a:off x="2225711" y="5644433"/>
            <a:ext cx="1939753" cy="20898"/>
          </a:xfrm>
          <a:prstGeom prst="line">
            <a:avLst/>
          </a:prstGeom>
          <a:ln w="25400">
            <a:solidFill>
              <a:schemeClr val="tx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41A6665-7655-A7F7-6E41-17E706819397}"/>
              </a:ext>
            </a:extLst>
          </p:cNvPr>
          <p:cNvCxnSpPr>
            <a:cxnSpLocks/>
          </p:cNvCxnSpPr>
          <p:nvPr/>
        </p:nvCxnSpPr>
        <p:spPr>
          <a:xfrm>
            <a:off x="1989622" y="4860484"/>
            <a:ext cx="0" cy="574251"/>
          </a:xfrm>
          <a:prstGeom prst="line">
            <a:avLst/>
          </a:prstGeom>
          <a:ln w="25400">
            <a:solidFill>
              <a:schemeClr val="tx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E32EA1F-1637-8B52-E0F4-BC1E8A4771A3}"/>
              </a:ext>
            </a:extLst>
          </p:cNvPr>
          <p:cNvCxnSpPr>
            <a:cxnSpLocks/>
          </p:cNvCxnSpPr>
          <p:nvPr/>
        </p:nvCxnSpPr>
        <p:spPr>
          <a:xfrm>
            <a:off x="4343546" y="4291147"/>
            <a:ext cx="0" cy="1130344"/>
          </a:xfrm>
          <a:prstGeom prst="line">
            <a:avLst/>
          </a:prstGeom>
          <a:ln w="25400">
            <a:solidFill>
              <a:schemeClr val="tx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739AFF4-C2B8-C7F7-6849-C88466024402}"/>
              </a:ext>
            </a:extLst>
          </p:cNvPr>
          <p:cNvSpPr txBox="1"/>
          <p:nvPr/>
        </p:nvSpPr>
        <p:spPr>
          <a:xfrm>
            <a:off x="591133" y="4356089"/>
            <a:ext cx="1077946" cy="343486"/>
          </a:xfrm>
          <a:prstGeom prst="rect">
            <a:avLst/>
          </a:prstGeom>
          <a:noFill/>
          <a:ln w="57150">
            <a:noFill/>
            <a:miter lim="800000"/>
          </a:ln>
        </p:spPr>
        <p:txBody>
          <a:bodyPr wrap="none" lIns="0" tIns="0" rIns="0" bIns="0" rtlCol="0" anchor="ctr" anchorCtr="0">
            <a:noAutofit/>
          </a:bodyPr>
          <a:lstStyle/>
          <a:p>
            <a:pPr algn="r">
              <a:lnSpc>
                <a:spcPct val="90000"/>
              </a:lnSpc>
            </a:pPr>
            <a:r>
              <a:rPr lang="en-US" sz="1200" dirty="0">
                <a:latin typeface="MetricHPE" panose="020B0503030202060203" pitchFamily="34" charset="0"/>
              </a:rPr>
              <a:t>DSCC managed </a:t>
            </a:r>
          </a:p>
          <a:p>
            <a:pPr algn="r">
              <a:lnSpc>
                <a:spcPct val="90000"/>
              </a:lnSpc>
            </a:pPr>
            <a:r>
              <a:rPr lang="en-US" sz="1200" dirty="0">
                <a:latin typeface="MetricHPE" panose="020B0503030202060203" pitchFamily="34" charset="0"/>
              </a:rPr>
              <a:t>storage </a:t>
            </a:r>
            <a:endParaRPr lang="en-GB" sz="1200" dirty="0">
              <a:latin typeface="MetricHPE" panose="020B0503030202060203" pitchFamily="34" charset="0"/>
            </a:endParaRPr>
          </a:p>
        </p:txBody>
      </p:sp>
      <p:pic>
        <p:nvPicPr>
          <p:cNvPr id="194" name="Grafika 26">
            <a:extLst>
              <a:ext uri="{FF2B5EF4-FFF2-40B4-BE49-F238E27FC236}">
                <a16:creationId xmlns:a16="http://schemas.microsoft.com/office/drawing/2014/main" id="{B74E532F-0F9C-A3B4-D06F-9D22F0341E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1382" y="4484737"/>
            <a:ext cx="254585" cy="309629"/>
          </a:xfrm>
          <a:prstGeom prst="rect">
            <a:avLst/>
          </a:prstGeom>
        </p:spPr>
      </p:pic>
      <p:sp>
        <p:nvSpPr>
          <p:cNvPr id="195" name="TextBox 194">
            <a:extLst>
              <a:ext uri="{FF2B5EF4-FFF2-40B4-BE49-F238E27FC236}">
                <a16:creationId xmlns:a16="http://schemas.microsoft.com/office/drawing/2014/main" id="{5573B6AB-033E-958F-4CED-6C7354B8EB73}"/>
              </a:ext>
            </a:extLst>
          </p:cNvPr>
          <p:cNvSpPr txBox="1"/>
          <p:nvPr/>
        </p:nvSpPr>
        <p:spPr>
          <a:xfrm>
            <a:off x="2140758" y="4939103"/>
            <a:ext cx="1072196" cy="482375"/>
          </a:xfrm>
          <a:prstGeom prst="rect">
            <a:avLst/>
          </a:prstGeom>
          <a:noFill/>
          <a:ln w="57150">
            <a:noFill/>
            <a:miter lim="800000"/>
          </a:ln>
        </p:spPr>
        <p:txBody>
          <a:bodyPr wrap="square" lIns="0" tIns="0" rIns="0" bIns="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rPr>
              <a:t>Array Optimized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rPr>
              <a:t>or </a:t>
            </a:r>
            <a:r>
              <a:rPr kumimoji="0" lang="en-US" sz="1200" b="1" i="0" u="none" strike="noStrike" kern="1200" cap="none" spc="0" normalizeH="0" baseline="0" noProof="0" dirty="0">
                <a:ln>
                  <a:noFill/>
                </a:ln>
                <a:solidFill>
                  <a:srgbClr val="01A982"/>
                </a:solidFill>
                <a:effectLst/>
                <a:uLnTx/>
                <a:uFillTx/>
                <a:latin typeface="MetricHPE" panose="020B0503030202060203" pitchFamily="34" charset="0"/>
              </a:rPr>
              <a:t>CBT Backup</a:t>
            </a:r>
            <a:endParaRPr kumimoji="0" lang="en-US" sz="1050" b="1" i="0" u="none" strike="noStrike" kern="1200" cap="none" spc="0" normalizeH="0" baseline="0" noProof="0" dirty="0">
              <a:ln>
                <a:noFill/>
              </a:ln>
              <a:solidFill>
                <a:srgbClr val="01A982"/>
              </a:solidFill>
              <a:effectLst/>
              <a:uLnTx/>
              <a:uFillTx/>
              <a:latin typeface="MetricHPE" panose="020B0503030202060203" pitchFamily="34" charset="0"/>
            </a:endParaRPr>
          </a:p>
        </p:txBody>
      </p:sp>
      <p:cxnSp>
        <p:nvCxnSpPr>
          <p:cNvPr id="196" name="Connector: Elbow 195">
            <a:extLst>
              <a:ext uri="{FF2B5EF4-FFF2-40B4-BE49-F238E27FC236}">
                <a16:creationId xmlns:a16="http://schemas.microsoft.com/office/drawing/2014/main" id="{1FBDAFC5-FCD1-C24D-D221-F5D430380368}"/>
              </a:ext>
            </a:extLst>
          </p:cNvPr>
          <p:cNvCxnSpPr>
            <a:cxnSpLocks/>
          </p:cNvCxnSpPr>
          <p:nvPr/>
        </p:nvCxnSpPr>
        <p:spPr>
          <a:xfrm flipV="1">
            <a:off x="4518706" y="5434735"/>
            <a:ext cx="1920240" cy="230596"/>
          </a:xfrm>
          <a:prstGeom prst="bentConnector2">
            <a:avLst/>
          </a:prstGeom>
          <a:ln w="25400">
            <a:solidFill>
              <a:schemeClr val="tx2"/>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5C1A9840-DEA1-F0F0-7BC7-1AE61B575B3D}"/>
              </a:ext>
            </a:extLst>
          </p:cNvPr>
          <p:cNvSpPr txBox="1"/>
          <p:nvPr/>
        </p:nvSpPr>
        <p:spPr>
          <a:xfrm>
            <a:off x="2911334" y="4301109"/>
            <a:ext cx="693852" cy="243717"/>
          </a:xfrm>
          <a:prstGeom prst="rect">
            <a:avLst/>
          </a:prstGeom>
          <a:noFill/>
          <a:ln w="57150">
            <a:noFill/>
            <a:miter lim="800000"/>
          </a:ln>
        </p:spPr>
        <p:txBody>
          <a:bodyPr wrap="none" lIns="0" tIns="0" rIns="0" bIns="0" rtlCol="0" anchor="ctr" anchorCtr="0">
            <a:noAutofit/>
          </a:bodyPr>
          <a:lstStyle/>
          <a:p>
            <a:pPr algn="ctr">
              <a:lnSpc>
                <a:spcPct val="90000"/>
              </a:lnSpc>
              <a:spcBef>
                <a:spcPts val="400"/>
              </a:spcBef>
            </a:pPr>
            <a:r>
              <a:rPr lang="en-US" sz="1200" dirty="0">
                <a:latin typeface="MetricHPE" panose="020B0503030202060203" pitchFamily="34" charset="0"/>
              </a:rPr>
              <a:t>Any Storage </a:t>
            </a:r>
            <a:endParaRPr lang="en-GB" sz="1200" dirty="0">
              <a:latin typeface="MetricHPE" panose="020B0503030202060203" pitchFamily="34" charset="0"/>
            </a:endParaRPr>
          </a:p>
        </p:txBody>
      </p:sp>
      <p:sp>
        <p:nvSpPr>
          <p:cNvPr id="198" name="TextBox 197">
            <a:extLst>
              <a:ext uri="{FF2B5EF4-FFF2-40B4-BE49-F238E27FC236}">
                <a16:creationId xmlns:a16="http://schemas.microsoft.com/office/drawing/2014/main" id="{73C5CD08-B87D-865A-5EDB-ECD5F6C66D27}"/>
              </a:ext>
            </a:extLst>
          </p:cNvPr>
          <p:cNvSpPr txBox="1"/>
          <p:nvPr/>
        </p:nvSpPr>
        <p:spPr>
          <a:xfrm>
            <a:off x="4470439" y="5075656"/>
            <a:ext cx="691250" cy="203031"/>
          </a:xfrm>
          <a:prstGeom prst="rect">
            <a:avLst/>
          </a:prstGeom>
          <a:noFill/>
          <a:ln w="57150">
            <a:noFill/>
            <a:miter lim="800000"/>
          </a:ln>
        </p:spPr>
        <p:txBody>
          <a:bodyPr wrap="square" lIns="0" tIns="0" rIns="0" bIns="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rPr>
              <a:t>CBT Backup</a:t>
            </a:r>
            <a:endParaRPr kumimoji="0" lang="en-US" sz="1050" i="0" u="none" strike="noStrike" kern="1200" cap="none" spc="0" normalizeH="0" baseline="0" noProof="0" dirty="0">
              <a:ln>
                <a:noFill/>
              </a:ln>
              <a:effectLst/>
              <a:uLnTx/>
              <a:uFillTx/>
              <a:latin typeface="MetricHPE" panose="020B0503030202060203" pitchFamily="34" charset="0"/>
            </a:endParaRPr>
          </a:p>
        </p:txBody>
      </p:sp>
      <p:cxnSp>
        <p:nvCxnSpPr>
          <p:cNvPr id="199" name="Straight Connector 198">
            <a:extLst>
              <a:ext uri="{FF2B5EF4-FFF2-40B4-BE49-F238E27FC236}">
                <a16:creationId xmlns:a16="http://schemas.microsoft.com/office/drawing/2014/main" id="{DF5ED416-FA26-E645-82D4-895A7F76340E}"/>
              </a:ext>
            </a:extLst>
          </p:cNvPr>
          <p:cNvCxnSpPr>
            <a:cxnSpLocks/>
          </p:cNvCxnSpPr>
          <p:nvPr/>
        </p:nvCxnSpPr>
        <p:spPr>
          <a:xfrm>
            <a:off x="5417959" y="2755327"/>
            <a:ext cx="0" cy="3474720"/>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17628981-7BF5-8695-E027-E8BC15BF4C59}"/>
              </a:ext>
            </a:extLst>
          </p:cNvPr>
          <p:cNvSpPr/>
          <p:nvPr/>
        </p:nvSpPr>
        <p:spPr>
          <a:xfrm>
            <a:off x="4470439" y="2867116"/>
            <a:ext cx="928844" cy="292388"/>
          </a:xfrm>
          <a:prstGeom prst="rect">
            <a:avLst/>
          </a:prstGeom>
        </p:spPr>
        <p:txBody>
          <a:bodyPr wrap="none" tIns="0">
            <a:spAutoFit/>
          </a:bodyPr>
          <a:lstStyle/>
          <a:p>
            <a:r>
              <a:rPr lang="en-US" sz="1600" b="1" dirty="0">
                <a:latin typeface="MetricHPE" panose="020B0503030202060203" pitchFamily="34" charset="0"/>
              </a:rPr>
              <a:t>On-Prem</a:t>
            </a:r>
          </a:p>
        </p:txBody>
      </p:sp>
      <p:sp>
        <p:nvSpPr>
          <p:cNvPr id="201" name="Rectangle 200">
            <a:extLst>
              <a:ext uri="{FF2B5EF4-FFF2-40B4-BE49-F238E27FC236}">
                <a16:creationId xmlns:a16="http://schemas.microsoft.com/office/drawing/2014/main" id="{F6181C67-88A6-AB2F-BE0F-17685F6F745F}"/>
              </a:ext>
            </a:extLst>
          </p:cNvPr>
          <p:cNvSpPr/>
          <p:nvPr/>
        </p:nvSpPr>
        <p:spPr>
          <a:xfrm>
            <a:off x="5443929" y="2871665"/>
            <a:ext cx="660758" cy="292388"/>
          </a:xfrm>
          <a:prstGeom prst="rect">
            <a:avLst/>
          </a:prstGeom>
        </p:spPr>
        <p:txBody>
          <a:bodyPr wrap="none" tIns="0">
            <a:spAutoFit/>
          </a:bodyPr>
          <a:lstStyle/>
          <a:p>
            <a:r>
              <a:rPr lang="en-US" sz="1600" b="1" dirty="0">
                <a:latin typeface="MetricHPE" panose="020B0503030202060203" pitchFamily="34" charset="0"/>
              </a:rPr>
              <a:t>Cloud</a:t>
            </a:r>
            <a:endParaRPr lang="en-US" sz="2000" b="1" dirty="0"/>
          </a:p>
        </p:txBody>
      </p:sp>
      <p:pic>
        <p:nvPicPr>
          <p:cNvPr id="208" name="Picture 207" descr="Graphical user interface, application&#10;&#10;Description automatically generated">
            <a:extLst>
              <a:ext uri="{FF2B5EF4-FFF2-40B4-BE49-F238E27FC236}">
                <a16:creationId xmlns:a16="http://schemas.microsoft.com/office/drawing/2014/main" id="{9BBB87D8-E679-0B53-0DEE-8E76BDECC0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4639" y="3479070"/>
            <a:ext cx="1687673" cy="822040"/>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09" name="Rectangle 208">
            <a:extLst>
              <a:ext uri="{FF2B5EF4-FFF2-40B4-BE49-F238E27FC236}">
                <a16:creationId xmlns:a16="http://schemas.microsoft.com/office/drawing/2014/main" id="{5F35DF14-839F-2887-B6C4-2ADBFCEB79B6}"/>
              </a:ext>
            </a:extLst>
          </p:cNvPr>
          <p:cNvSpPr/>
          <p:nvPr/>
        </p:nvSpPr>
        <p:spPr>
          <a:xfrm>
            <a:off x="6251806" y="2972162"/>
            <a:ext cx="1931303" cy="424732"/>
          </a:xfrm>
          <a:prstGeom prst="rect">
            <a:avLst/>
          </a:prstGeom>
        </p:spPr>
        <p:txBody>
          <a:bodyPr wrap="squar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lang="en-US" sz="1200" dirty="0">
                <a:latin typeface="MetricHPE" panose="020B0503030202060203" pitchFamily="34" charset="0"/>
              </a:rPr>
              <a:t>HPE Backup and Recovery Service cloud console</a:t>
            </a:r>
          </a:p>
        </p:txBody>
      </p:sp>
      <p:grpSp>
        <p:nvGrpSpPr>
          <p:cNvPr id="210" name="Group 209">
            <a:extLst>
              <a:ext uri="{FF2B5EF4-FFF2-40B4-BE49-F238E27FC236}">
                <a16:creationId xmlns:a16="http://schemas.microsoft.com/office/drawing/2014/main" id="{B53DD17F-42CE-FD99-4E00-E948E456C09B}"/>
              </a:ext>
            </a:extLst>
          </p:cNvPr>
          <p:cNvGrpSpPr/>
          <p:nvPr/>
        </p:nvGrpSpPr>
        <p:grpSpPr>
          <a:xfrm>
            <a:off x="433513" y="3750923"/>
            <a:ext cx="2073248" cy="530670"/>
            <a:chOff x="1944135" y="3261690"/>
            <a:chExt cx="2073248" cy="530670"/>
          </a:xfrm>
          <a:solidFill>
            <a:schemeClr val="bg1"/>
          </a:solidFill>
        </p:grpSpPr>
        <p:sp>
          <p:nvSpPr>
            <p:cNvPr id="211" name="Rectangle 210">
              <a:extLst>
                <a:ext uri="{FF2B5EF4-FFF2-40B4-BE49-F238E27FC236}">
                  <a16:creationId xmlns:a16="http://schemas.microsoft.com/office/drawing/2014/main" id="{D38F3343-E572-AF04-2617-51D5406A55D6}"/>
                </a:ext>
              </a:extLst>
            </p:cNvPr>
            <p:cNvSpPr/>
            <p:nvPr/>
          </p:nvSpPr>
          <p:spPr bwMode="ltGray">
            <a:xfrm>
              <a:off x="1944135" y="3261690"/>
              <a:ext cx="2073248" cy="530670"/>
            </a:xfrm>
            <a:prstGeom prst="rect">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err="1">
                <a:solidFill>
                  <a:schemeClr val="tx1"/>
                </a:solidFill>
              </a:endParaRPr>
            </a:p>
          </p:txBody>
        </p:sp>
        <p:pic>
          <p:nvPicPr>
            <p:cNvPr id="212" name="Picture 211" descr="Logo&#10;&#10;Description automatically generated">
              <a:extLst>
                <a:ext uri="{FF2B5EF4-FFF2-40B4-BE49-F238E27FC236}">
                  <a16:creationId xmlns:a16="http://schemas.microsoft.com/office/drawing/2014/main" id="{E3BF8A08-9DC4-A3CA-9F4E-B392A937AD63}"/>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2237153" y="3334059"/>
              <a:ext cx="1487212" cy="324213"/>
            </a:xfrm>
            <a:prstGeom prst="rect">
              <a:avLst/>
            </a:prstGeom>
            <a:grpFill/>
          </p:spPr>
        </p:pic>
      </p:grpSp>
      <p:grpSp>
        <p:nvGrpSpPr>
          <p:cNvPr id="219" name="Group 218">
            <a:extLst>
              <a:ext uri="{FF2B5EF4-FFF2-40B4-BE49-F238E27FC236}">
                <a16:creationId xmlns:a16="http://schemas.microsoft.com/office/drawing/2014/main" id="{CFC49006-FDAB-4103-1B1C-C731C9A44AED}"/>
              </a:ext>
            </a:extLst>
          </p:cNvPr>
          <p:cNvGrpSpPr/>
          <p:nvPr/>
        </p:nvGrpSpPr>
        <p:grpSpPr>
          <a:xfrm>
            <a:off x="2906830" y="3750923"/>
            <a:ext cx="2073248" cy="525114"/>
            <a:chOff x="1944135" y="3261690"/>
            <a:chExt cx="2073248" cy="525114"/>
          </a:xfrm>
          <a:solidFill>
            <a:schemeClr val="bg1"/>
          </a:solidFill>
        </p:grpSpPr>
        <p:sp>
          <p:nvSpPr>
            <p:cNvPr id="220" name="Rectangle 219">
              <a:extLst>
                <a:ext uri="{FF2B5EF4-FFF2-40B4-BE49-F238E27FC236}">
                  <a16:creationId xmlns:a16="http://schemas.microsoft.com/office/drawing/2014/main" id="{D5299657-A07D-B019-C845-90BDB9BEBCC8}"/>
                </a:ext>
              </a:extLst>
            </p:cNvPr>
            <p:cNvSpPr/>
            <p:nvPr/>
          </p:nvSpPr>
          <p:spPr bwMode="ltGray">
            <a:xfrm>
              <a:off x="1944135" y="3261690"/>
              <a:ext cx="2073248" cy="525114"/>
            </a:xfrm>
            <a:prstGeom prst="rect">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err="1">
                <a:solidFill>
                  <a:schemeClr val="tx1"/>
                </a:solidFill>
              </a:endParaRPr>
            </a:p>
          </p:txBody>
        </p:sp>
        <p:pic>
          <p:nvPicPr>
            <p:cNvPr id="221" name="Picture 220" descr="Logo&#10;&#10;Description automatically generated">
              <a:extLst>
                <a:ext uri="{FF2B5EF4-FFF2-40B4-BE49-F238E27FC236}">
                  <a16:creationId xmlns:a16="http://schemas.microsoft.com/office/drawing/2014/main" id="{52A14141-9CAA-A96C-A6BC-C812A0BDEC61}"/>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2237153" y="3334059"/>
              <a:ext cx="1487212" cy="324213"/>
            </a:xfrm>
            <a:prstGeom prst="rect">
              <a:avLst/>
            </a:prstGeom>
            <a:grpFill/>
          </p:spPr>
        </p:pic>
      </p:grpSp>
      <p:pic>
        <p:nvPicPr>
          <p:cNvPr id="70" name="Picture 69">
            <a:extLst>
              <a:ext uri="{FF2B5EF4-FFF2-40B4-BE49-F238E27FC236}">
                <a16:creationId xmlns:a16="http://schemas.microsoft.com/office/drawing/2014/main" id="{AC4612A2-4FF8-488E-A0E7-2B43D2AA37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6530" y="4089880"/>
            <a:ext cx="429735" cy="422196"/>
          </a:xfrm>
          <a:prstGeom prst="rect">
            <a:avLst/>
          </a:prstGeom>
        </p:spPr>
      </p:pic>
      <p:pic>
        <p:nvPicPr>
          <p:cNvPr id="71" name="Picture 70">
            <a:extLst>
              <a:ext uri="{FF2B5EF4-FFF2-40B4-BE49-F238E27FC236}">
                <a16:creationId xmlns:a16="http://schemas.microsoft.com/office/drawing/2014/main" id="{CB4F112A-3F6B-40A1-A99E-FF496C6F45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6530" y="3408890"/>
            <a:ext cx="401217" cy="417593"/>
          </a:xfrm>
          <a:prstGeom prst="rect">
            <a:avLst/>
          </a:prstGeom>
        </p:spPr>
      </p:pic>
      <p:pic>
        <p:nvPicPr>
          <p:cNvPr id="72" name="Picture 71">
            <a:extLst>
              <a:ext uri="{FF2B5EF4-FFF2-40B4-BE49-F238E27FC236}">
                <a16:creationId xmlns:a16="http://schemas.microsoft.com/office/drawing/2014/main" id="{B0D1A124-6950-48CD-99FA-2FEBFD4248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7159" y="4412824"/>
            <a:ext cx="401217" cy="417593"/>
          </a:xfrm>
          <a:prstGeom prst="rect">
            <a:avLst/>
          </a:prstGeom>
        </p:spPr>
      </p:pic>
      <p:pic>
        <p:nvPicPr>
          <p:cNvPr id="73" name="Picture 72">
            <a:extLst>
              <a:ext uri="{FF2B5EF4-FFF2-40B4-BE49-F238E27FC236}">
                <a16:creationId xmlns:a16="http://schemas.microsoft.com/office/drawing/2014/main" id="{F39C1451-AE88-413D-9835-811408F96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022" y="4412824"/>
            <a:ext cx="401217" cy="417593"/>
          </a:xfrm>
          <a:prstGeom prst="rect">
            <a:avLst/>
          </a:prstGeom>
        </p:spPr>
      </p:pic>
      <p:pic>
        <p:nvPicPr>
          <p:cNvPr id="74" name="Picture 73">
            <a:extLst>
              <a:ext uri="{FF2B5EF4-FFF2-40B4-BE49-F238E27FC236}">
                <a16:creationId xmlns:a16="http://schemas.microsoft.com/office/drawing/2014/main" id="{FE93211F-8C32-4AA1-AB22-998E769139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8026" y="5461515"/>
            <a:ext cx="401217" cy="417593"/>
          </a:xfrm>
          <a:prstGeom prst="rect">
            <a:avLst/>
          </a:prstGeom>
        </p:spPr>
      </p:pic>
      <p:pic>
        <p:nvPicPr>
          <p:cNvPr id="76" name="Picture 75">
            <a:extLst>
              <a:ext uri="{FF2B5EF4-FFF2-40B4-BE49-F238E27FC236}">
                <a16:creationId xmlns:a16="http://schemas.microsoft.com/office/drawing/2014/main" id="{E8023C5F-A18A-41F2-A4EE-8EB7529BA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4987" y="5407575"/>
            <a:ext cx="470808" cy="470808"/>
          </a:xfrm>
          <a:prstGeom prst="rect">
            <a:avLst/>
          </a:prstGeom>
        </p:spPr>
      </p:pic>
      <p:pic>
        <p:nvPicPr>
          <p:cNvPr id="77" name="Picture 76">
            <a:extLst>
              <a:ext uri="{FF2B5EF4-FFF2-40B4-BE49-F238E27FC236}">
                <a16:creationId xmlns:a16="http://schemas.microsoft.com/office/drawing/2014/main" id="{949A81E8-6B74-4847-B4E9-8245075441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8120" y="5407575"/>
            <a:ext cx="470808" cy="470808"/>
          </a:xfrm>
          <a:prstGeom prst="rect">
            <a:avLst/>
          </a:prstGeom>
        </p:spPr>
      </p:pic>
      <p:pic>
        <p:nvPicPr>
          <p:cNvPr id="78" name="Grafika 43">
            <a:extLst>
              <a:ext uri="{FF2B5EF4-FFF2-40B4-BE49-F238E27FC236}">
                <a16:creationId xmlns:a16="http://schemas.microsoft.com/office/drawing/2014/main" id="{79E1E9F3-9B0D-432F-86F8-AE153BFA27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7259" y="4692601"/>
            <a:ext cx="890648" cy="742207"/>
          </a:xfrm>
          <a:prstGeom prst="rect">
            <a:avLst/>
          </a:prstGeom>
        </p:spPr>
      </p:pic>
      <p:pic>
        <p:nvPicPr>
          <p:cNvPr id="79" name="Grafika 26">
            <a:extLst>
              <a:ext uri="{FF2B5EF4-FFF2-40B4-BE49-F238E27FC236}">
                <a16:creationId xmlns:a16="http://schemas.microsoft.com/office/drawing/2014/main" id="{C85F9317-86EA-4A7B-A32D-5DAA806AF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4204" y="5252773"/>
            <a:ext cx="254585" cy="309629"/>
          </a:xfrm>
          <a:prstGeom prst="rect">
            <a:avLst/>
          </a:prstGeom>
        </p:spPr>
      </p:pic>
      <p:pic>
        <p:nvPicPr>
          <p:cNvPr id="80" name="Grafika 26">
            <a:extLst>
              <a:ext uri="{FF2B5EF4-FFF2-40B4-BE49-F238E27FC236}">
                <a16:creationId xmlns:a16="http://schemas.microsoft.com/office/drawing/2014/main" id="{0FEA7EBF-E37E-4EFF-8DAA-4260C4B8F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2586" y="5251267"/>
            <a:ext cx="254585" cy="309629"/>
          </a:xfrm>
          <a:prstGeom prst="rect">
            <a:avLst/>
          </a:prstGeom>
        </p:spPr>
      </p:pic>
      <p:sp>
        <p:nvSpPr>
          <p:cNvPr id="19" name="Slide Number Placeholder 18">
            <a:extLst>
              <a:ext uri="{FF2B5EF4-FFF2-40B4-BE49-F238E27FC236}">
                <a16:creationId xmlns:a16="http://schemas.microsoft.com/office/drawing/2014/main" id="{26F8A301-B0BD-4C34-A903-9F7821333870}"/>
              </a:ext>
            </a:extLst>
          </p:cNvPr>
          <p:cNvSpPr>
            <a:spLocks noGrp="1"/>
          </p:cNvSpPr>
          <p:nvPr>
            <p:ph type="sldNum" sz="quarter" idx="25"/>
          </p:nvPr>
        </p:nvSpPr>
        <p:spPr/>
        <p:txBody>
          <a:bodyPr/>
          <a:lstStyle/>
          <a:p>
            <a:pPr defTabSz="1088421"/>
            <a:fld id="{104FC826-72BB-4AF1-BA01-A94F7396A7DC}" type="slidenum">
              <a:rPr lang="en-US" smtClean="0"/>
              <a:pPr defTabSz="1088421"/>
              <a:t>17</a:t>
            </a:fld>
            <a:endParaRPr lang="en-US" dirty="0"/>
          </a:p>
        </p:txBody>
      </p:sp>
    </p:spTree>
    <p:extLst>
      <p:ext uri="{BB962C8B-B14F-4D97-AF65-F5344CB8AC3E}">
        <p14:creationId xmlns:p14="http://schemas.microsoft.com/office/powerpoint/2010/main" val="37708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1" end="1"/>
                                            </p:txEl>
                                          </p:spTgt>
                                        </p:tgtEl>
                                        <p:attrNameLst>
                                          <p:attrName>style.visibility</p:attrName>
                                        </p:attrNameLst>
                                      </p:cBhvr>
                                      <p:to>
                                        <p:strVal val="visible"/>
                                      </p:to>
                                    </p:set>
                                    <p:animEffect transition="in" filter="fade">
                                      <p:cBhvr>
                                        <p:cTn id="7" dur="500"/>
                                        <p:tgtEl>
                                          <p:spTgt spid="19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500"/>
                                        <p:tgtEl>
                                          <p:spTgt spid="1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3"/>
                                        </p:tgtEl>
                                        <p:attrNameLst>
                                          <p:attrName>style.visibility</p:attrName>
                                        </p:attrNameLst>
                                      </p:cBhvr>
                                      <p:to>
                                        <p:strVal val="visible"/>
                                      </p:to>
                                    </p:set>
                                    <p:animEffect transition="in" filter="fade">
                                      <p:cBhvr>
                                        <p:cTn id="31" dur="500"/>
                                        <p:tgtEl>
                                          <p:spTgt spid="203"/>
                                        </p:tgtEl>
                                      </p:cBhvr>
                                    </p:animEffect>
                                  </p:childTnLst>
                                </p:cTn>
                              </p:par>
                              <p:par>
                                <p:cTn id="32" presetID="10" presetClass="entr" presetSubtype="0" fill="hold" nodeType="withEffect">
                                  <p:stCondLst>
                                    <p:cond delay="0"/>
                                  </p:stCondLst>
                                  <p:childTnLst>
                                    <p:set>
                                      <p:cBhvr>
                                        <p:cTn id="33" dur="1" fill="hold">
                                          <p:stCondLst>
                                            <p:cond delay="0"/>
                                          </p:stCondLst>
                                        </p:cTn>
                                        <p:tgtEl>
                                          <p:spTgt spid="204"/>
                                        </p:tgtEl>
                                        <p:attrNameLst>
                                          <p:attrName>style.visibility</p:attrName>
                                        </p:attrNameLst>
                                      </p:cBhvr>
                                      <p:to>
                                        <p:strVal val="visible"/>
                                      </p:to>
                                    </p:set>
                                    <p:animEffect transition="in" filter="fade">
                                      <p:cBhvr>
                                        <p:cTn id="34" dur="500"/>
                                        <p:tgtEl>
                                          <p:spTgt spid="20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500"/>
                                        <p:tgtEl>
                                          <p:spTgt spid="206"/>
                                        </p:tgtEl>
                                      </p:cBhvr>
                                    </p:animEffect>
                                  </p:childTnLst>
                                </p:cTn>
                              </p:par>
                              <p:par>
                                <p:cTn id="38" presetID="10" presetClass="entr" presetSubtype="0" fill="hold"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par>
                                <p:cTn id="41" presetID="10"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500"/>
                                        <p:tgtEl>
                                          <p:spTgt spid="207"/>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P spid="138" grpId="0" animBg="1"/>
      <p:bldP spid="161" grpId="0"/>
      <p:bldP spid="163" grpId="0"/>
      <p:bldP spid="203" grpId="0"/>
      <p:bldP spid="2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610A031-AFD5-4575-8388-3104964F33FA}"/>
              </a:ext>
            </a:extLst>
          </p:cNvPr>
          <p:cNvSpPr>
            <a:spLocks noGrp="1"/>
          </p:cNvSpPr>
          <p:nvPr>
            <p:ph type="title"/>
          </p:nvPr>
        </p:nvSpPr>
        <p:spPr/>
        <p:txBody>
          <a:bodyPr/>
          <a:lstStyle/>
          <a:p>
            <a:r>
              <a:rPr lang="en-US" dirty="0"/>
              <a:t>Vision: manage the entire lifecycle through a single unified console</a:t>
            </a: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fld id="{104FC826-72BB-4AF1-BA01-A94F7396A7DC}" type="slidenum">
              <a:rPr lang="en-US" smtClean="0"/>
              <a:pPr/>
              <a:t>18</a:t>
            </a:fld>
            <a:endParaRPr lang="en-US" dirty="0"/>
          </a:p>
        </p:txBody>
      </p:sp>
      <p:pic>
        <p:nvPicPr>
          <p:cNvPr id="43" name="Graphic 42">
            <a:extLst>
              <a:ext uri="{FF2B5EF4-FFF2-40B4-BE49-F238E27FC236}">
                <a16:creationId xmlns:a16="http://schemas.microsoft.com/office/drawing/2014/main" id="{63C58695-6926-4B14-989A-1013AEFCB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2128" y="1453239"/>
            <a:ext cx="4063050" cy="4022105"/>
          </a:xfrm>
          <a:prstGeom prst="rect">
            <a:avLst/>
          </a:prstGeom>
        </p:spPr>
      </p:pic>
      <p:sp>
        <p:nvSpPr>
          <p:cNvPr id="44" name="TextBox 43">
            <a:extLst>
              <a:ext uri="{FF2B5EF4-FFF2-40B4-BE49-F238E27FC236}">
                <a16:creationId xmlns:a16="http://schemas.microsoft.com/office/drawing/2014/main" id="{87D92B27-F1CF-4832-98D3-B44E50E46F96}"/>
              </a:ext>
            </a:extLst>
          </p:cNvPr>
          <p:cNvSpPr txBox="1"/>
          <p:nvPr/>
        </p:nvSpPr>
        <p:spPr>
          <a:xfrm>
            <a:off x="7579296" y="2596944"/>
            <a:ext cx="2762792" cy="817660"/>
          </a:xfrm>
          <a:prstGeom prst="rect">
            <a:avLst/>
          </a:prstGeom>
          <a:noFill/>
          <a:ln w="57150">
            <a:noFill/>
            <a:miter lim="800000"/>
          </a:ln>
        </p:spPr>
        <p:txBody>
          <a:bodyPr wrap="square" lIns="91440" tIns="91440" rIns="91440" bIns="91440" rtlCol="0">
            <a:spAutoFit/>
          </a:bodyPr>
          <a:lstStyle/>
          <a:p>
            <a:pPr>
              <a:spcBef>
                <a:spcPts val="400"/>
              </a:spcBef>
            </a:pPr>
            <a:r>
              <a:rPr lang="en-US" sz="400" dirty="0">
                <a:latin typeface="MetricHPE" panose="020B0503030202060203" pitchFamily="34" charset="0"/>
              </a:rPr>
              <a:t> </a:t>
            </a:r>
            <a:endParaRPr lang="en-US" sz="100" dirty="0">
              <a:latin typeface="MetricHPE" panose="020B0503030202060203" pitchFamily="34" charset="0"/>
            </a:endParaRPr>
          </a:p>
          <a:p>
            <a:pPr>
              <a:lnSpc>
                <a:spcPct val="90000"/>
              </a:lnSpc>
              <a:spcBef>
                <a:spcPts val="400"/>
              </a:spcBef>
            </a:pPr>
            <a:r>
              <a:rPr lang="en-US" sz="1900" b="1" dirty="0">
                <a:latin typeface="MetricHPE" panose="020B0503030202060203" pitchFamily="34" charset="0"/>
              </a:rPr>
              <a:t>	</a:t>
            </a:r>
            <a:r>
              <a:rPr lang="en-US" sz="1900" dirty="0">
                <a:latin typeface="MetricHPE" panose="020B0503030202060203" pitchFamily="34" charset="0"/>
              </a:rPr>
              <a:t>Compliance &amp; 	Governance</a:t>
            </a:r>
          </a:p>
        </p:txBody>
      </p:sp>
      <p:sp>
        <p:nvSpPr>
          <p:cNvPr id="45" name="TextBox 44">
            <a:extLst>
              <a:ext uri="{FF2B5EF4-FFF2-40B4-BE49-F238E27FC236}">
                <a16:creationId xmlns:a16="http://schemas.microsoft.com/office/drawing/2014/main" id="{E9C5715C-3F6E-4413-8B8F-9E871430E211}"/>
              </a:ext>
            </a:extLst>
          </p:cNvPr>
          <p:cNvSpPr txBox="1"/>
          <p:nvPr/>
        </p:nvSpPr>
        <p:spPr>
          <a:xfrm>
            <a:off x="7782736" y="1051951"/>
            <a:ext cx="1279878" cy="975652"/>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nSpc>
                <a:spcPct val="90000"/>
              </a:lnSpc>
              <a:spcBef>
                <a:spcPts val="400"/>
              </a:spcBef>
            </a:pPr>
            <a:r>
              <a:rPr lang="en-US" sz="1900" dirty="0">
                <a:latin typeface="MetricHPE" panose="020B0503030202060203" pitchFamily="34" charset="0"/>
              </a:rPr>
              <a:t>Configure </a:t>
            </a:r>
          </a:p>
          <a:p>
            <a:pPr>
              <a:lnSpc>
                <a:spcPct val="90000"/>
              </a:lnSpc>
              <a:spcBef>
                <a:spcPts val="400"/>
              </a:spcBef>
            </a:pPr>
            <a:r>
              <a:rPr lang="en-US" sz="1900" dirty="0">
                <a:latin typeface="MetricHPE" panose="020B0503030202060203" pitchFamily="34" charset="0"/>
              </a:rPr>
              <a:t>&amp; Deploy</a:t>
            </a:r>
            <a:endParaRPr lang="en-US" sz="800" dirty="0">
              <a:latin typeface="MetricHPE" panose="020B0503030202060203" pitchFamily="34" charset="0"/>
            </a:endParaRPr>
          </a:p>
        </p:txBody>
      </p:sp>
      <p:sp>
        <p:nvSpPr>
          <p:cNvPr id="47" name="TextBox 46">
            <a:extLst>
              <a:ext uri="{FF2B5EF4-FFF2-40B4-BE49-F238E27FC236}">
                <a16:creationId xmlns:a16="http://schemas.microsoft.com/office/drawing/2014/main" id="{4A1FD40C-3D12-470E-9CCC-8E0DB658A7F5}"/>
              </a:ext>
            </a:extLst>
          </p:cNvPr>
          <p:cNvSpPr txBox="1"/>
          <p:nvPr/>
        </p:nvSpPr>
        <p:spPr>
          <a:xfrm>
            <a:off x="3119373" y="1186022"/>
            <a:ext cx="1953250" cy="661207"/>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nSpc>
                <a:spcPct val="90000"/>
              </a:lnSpc>
              <a:spcBef>
                <a:spcPts val="400"/>
              </a:spcBef>
            </a:pPr>
            <a:r>
              <a:rPr lang="en-US" sz="1900" b="1" dirty="0">
                <a:latin typeface="MetricHPE" panose="020B0503030202060203" pitchFamily="34" charset="0"/>
              </a:rPr>
              <a:t>	</a:t>
            </a:r>
            <a:r>
              <a:rPr lang="en-US" sz="1900" dirty="0">
                <a:latin typeface="MetricHPE" panose="020B0503030202060203" pitchFamily="34" charset="0"/>
              </a:rPr>
              <a:t>Order</a:t>
            </a:r>
          </a:p>
        </p:txBody>
      </p:sp>
      <p:sp>
        <p:nvSpPr>
          <p:cNvPr id="49" name="TextBox 48">
            <a:extLst>
              <a:ext uri="{FF2B5EF4-FFF2-40B4-BE49-F238E27FC236}">
                <a16:creationId xmlns:a16="http://schemas.microsoft.com/office/drawing/2014/main" id="{C7C306EF-38C8-433A-AB85-E8ED6E41FD0D}"/>
              </a:ext>
            </a:extLst>
          </p:cNvPr>
          <p:cNvSpPr txBox="1"/>
          <p:nvPr/>
        </p:nvSpPr>
        <p:spPr>
          <a:xfrm>
            <a:off x="1871784" y="2612555"/>
            <a:ext cx="1953250" cy="661207"/>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nSpc>
                <a:spcPct val="90000"/>
              </a:lnSpc>
              <a:spcBef>
                <a:spcPts val="400"/>
              </a:spcBef>
            </a:pPr>
            <a:r>
              <a:rPr lang="en-US" sz="1900" b="1" dirty="0">
                <a:latin typeface="MetricHPE" panose="020B0503030202060203" pitchFamily="34" charset="0"/>
              </a:rPr>
              <a:t>	</a:t>
            </a:r>
            <a:r>
              <a:rPr lang="en-US" sz="1900" dirty="0">
                <a:latin typeface="MetricHPE" panose="020B0503030202060203" pitchFamily="34" charset="0"/>
              </a:rPr>
              <a:t>Refresh</a:t>
            </a:r>
          </a:p>
        </p:txBody>
      </p:sp>
      <p:sp>
        <p:nvSpPr>
          <p:cNvPr id="51" name="TextBox 50">
            <a:extLst>
              <a:ext uri="{FF2B5EF4-FFF2-40B4-BE49-F238E27FC236}">
                <a16:creationId xmlns:a16="http://schemas.microsoft.com/office/drawing/2014/main" id="{381993C3-B8CC-4ECC-BD96-CB854B292DDD}"/>
              </a:ext>
            </a:extLst>
          </p:cNvPr>
          <p:cNvSpPr txBox="1"/>
          <p:nvPr/>
        </p:nvSpPr>
        <p:spPr>
          <a:xfrm>
            <a:off x="2259441" y="4339982"/>
            <a:ext cx="1953250" cy="661207"/>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nSpc>
                <a:spcPct val="90000"/>
              </a:lnSpc>
              <a:spcBef>
                <a:spcPts val="400"/>
              </a:spcBef>
            </a:pPr>
            <a:r>
              <a:rPr lang="en-US" sz="1900" b="1" dirty="0">
                <a:latin typeface="MetricHPE" panose="020B0503030202060203" pitchFamily="34" charset="0"/>
              </a:rPr>
              <a:t>	</a:t>
            </a:r>
            <a:r>
              <a:rPr lang="en-US" sz="1900" dirty="0">
                <a:latin typeface="MetricHPE" panose="020B0503030202060203" pitchFamily="34" charset="0"/>
              </a:rPr>
              <a:t>Support</a:t>
            </a:r>
          </a:p>
        </p:txBody>
      </p:sp>
      <p:sp>
        <p:nvSpPr>
          <p:cNvPr id="53" name="TextBox 52">
            <a:extLst>
              <a:ext uri="{FF2B5EF4-FFF2-40B4-BE49-F238E27FC236}">
                <a16:creationId xmlns:a16="http://schemas.microsoft.com/office/drawing/2014/main" id="{75FF1D0E-8C96-4EC9-98D9-EDC6A993FC87}"/>
              </a:ext>
            </a:extLst>
          </p:cNvPr>
          <p:cNvSpPr txBox="1"/>
          <p:nvPr/>
        </p:nvSpPr>
        <p:spPr>
          <a:xfrm>
            <a:off x="4701586" y="5628899"/>
            <a:ext cx="2991440" cy="661207"/>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gn="ctr">
              <a:lnSpc>
                <a:spcPct val="90000"/>
              </a:lnSpc>
              <a:spcBef>
                <a:spcPts val="400"/>
              </a:spcBef>
            </a:pPr>
            <a:r>
              <a:rPr lang="en-US" sz="1900" dirty="0">
                <a:latin typeface="MetricHPE" panose="020B0503030202060203" pitchFamily="34" charset="0"/>
              </a:rPr>
              <a:t>Monitor &amp; Analyze</a:t>
            </a:r>
          </a:p>
        </p:txBody>
      </p:sp>
      <p:sp>
        <p:nvSpPr>
          <p:cNvPr id="55" name="TextBox 54">
            <a:extLst>
              <a:ext uri="{FF2B5EF4-FFF2-40B4-BE49-F238E27FC236}">
                <a16:creationId xmlns:a16="http://schemas.microsoft.com/office/drawing/2014/main" id="{E4C0FBB5-A9AC-4947-B522-E984CFF49A85}"/>
              </a:ext>
            </a:extLst>
          </p:cNvPr>
          <p:cNvSpPr txBox="1"/>
          <p:nvPr/>
        </p:nvSpPr>
        <p:spPr>
          <a:xfrm>
            <a:off x="7295648" y="4352100"/>
            <a:ext cx="2045564" cy="661207"/>
          </a:xfrm>
          <a:prstGeom prst="rect">
            <a:avLst/>
          </a:prstGeom>
          <a:noFill/>
          <a:ln w="57150">
            <a:noFill/>
            <a:miter lim="800000"/>
          </a:ln>
        </p:spPr>
        <p:txBody>
          <a:bodyPr wrap="square" lIns="91440" tIns="91440" rIns="91440" bIns="91440" rtlCol="0">
            <a:spAutoFit/>
          </a:bodyPr>
          <a:lstStyle/>
          <a:p>
            <a:pPr>
              <a:lnSpc>
                <a:spcPct val="90000"/>
              </a:lnSpc>
              <a:spcBef>
                <a:spcPts val="400"/>
              </a:spcBef>
            </a:pPr>
            <a:r>
              <a:rPr lang="en-US" sz="400" dirty="0">
                <a:latin typeface="MetricHPE" panose="020B0503030202060203" pitchFamily="34" charset="0"/>
              </a:rPr>
              <a:t> </a:t>
            </a:r>
          </a:p>
          <a:p>
            <a:pPr>
              <a:lnSpc>
                <a:spcPct val="90000"/>
              </a:lnSpc>
              <a:spcBef>
                <a:spcPts val="400"/>
              </a:spcBef>
            </a:pPr>
            <a:endParaRPr lang="en-US" sz="400" dirty="0">
              <a:latin typeface="MetricHPE" panose="020B0503030202060203" pitchFamily="34" charset="0"/>
            </a:endParaRPr>
          </a:p>
          <a:p>
            <a:pPr>
              <a:lnSpc>
                <a:spcPct val="90000"/>
              </a:lnSpc>
              <a:spcBef>
                <a:spcPts val="400"/>
              </a:spcBef>
            </a:pPr>
            <a:r>
              <a:rPr lang="en-US" sz="1900" b="1" dirty="0">
                <a:latin typeface="MetricHPE" panose="020B0503030202060203" pitchFamily="34" charset="0"/>
              </a:rPr>
              <a:t>	</a:t>
            </a:r>
            <a:r>
              <a:rPr lang="en-US" sz="1900" dirty="0">
                <a:latin typeface="MetricHPE" panose="020B0503030202060203" pitchFamily="34" charset="0"/>
              </a:rPr>
              <a:t>Manage</a:t>
            </a:r>
          </a:p>
        </p:txBody>
      </p:sp>
      <p:pic>
        <p:nvPicPr>
          <p:cNvPr id="57" name="Grafika 27">
            <a:extLst>
              <a:ext uri="{FF2B5EF4-FFF2-40B4-BE49-F238E27FC236}">
                <a16:creationId xmlns:a16="http://schemas.microsoft.com/office/drawing/2014/main" id="{D9AA48D0-9763-4E76-B842-FB298B3C3E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5767" y="5234277"/>
            <a:ext cx="532067" cy="532067"/>
          </a:xfrm>
          <a:prstGeom prst="rect">
            <a:avLst/>
          </a:prstGeom>
        </p:spPr>
      </p:pic>
      <p:pic>
        <p:nvPicPr>
          <p:cNvPr id="59" name="Grafika 9">
            <a:extLst>
              <a:ext uri="{FF2B5EF4-FFF2-40B4-BE49-F238E27FC236}">
                <a16:creationId xmlns:a16="http://schemas.microsoft.com/office/drawing/2014/main" id="{E1B356B0-1EC5-460F-A254-BAA7DC839F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0375" y="4491069"/>
            <a:ext cx="494062" cy="506730"/>
          </a:xfrm>
          <a:prstGeom prst="rect">
            <a:avLst/>
          </a:prstGeom>
        </p:spPr>
      </p:pic>
      <p:pic>
        <p:nvPicPr>
          <p:cNvPr id="61" name="Grafika 23">
            <a:extLst>
              <a:ext uri="{FF2B5EF4-FFF2-40B4-BE49-F238E27FC236}">
                <a16:creationId xmlns:a16="http://schemas.microsoft.com/office/drawing/2014/main" id="{B09D4FBB-F6F0-4658-B444-6D82C0042A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0868" y="2841265"/>
            <a:ext cx="481394" cy="481394"/>
          </a:xfrm>
          <a:prstGeom prst="rect">
            <a:avLst/>
          </a:prstGeom>
        </p:spPr>
      </p:pic>
      <p:pic>
        <p:nvPicPr>
          <p:cNvPr id="62" name="Grafika 48">
            <a:extLst>
              <a:ext uri="{FF2B5EF4-FFF2-40B4-BE49-F238E27FC236}">
                <a16:creationId xmlns:a16="http://schemas.microsoft.com/office/drawing/2014/main" id="{AB62E524-81D6-4CD6-80D8-36024A0E9B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72552" y="1461731"/>
            <a:ext cx="456057" cy="456057"/>
          </a:xfrm>
          <a:prstGeom prst="rect">
            <a:avLst/>
          </a:prstGeom>
        </p:spPr>
      </p:pic>
      <p:pic>
        <p:nvPicPr>
          <p:cNvPr id="63" name="Grafika 58">
            <a:extLst>
              <a:ext uri="{FF2B5EF4-FFF2-40B4-BE49-F238E27FC236}">
                <a16:creationId xmlns:a16="http://schemas.microsoft.com/office/drawing/2014/main" id="{525378B8-4F80-45BA-BD84-6C416020BF2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31534" y="1398084"/>
            <a:ext cx="418052" cy="532067"/>
          </a:xfrm>
          <a:prstGeom prst="rect">
            <a:avLst/>
          </a:prstGeom>
        </p:spPr>
      </p:pic>
      <p:pic>
        <p:nvPicPr>
          <p:cNvPr id="64" name="Grafika 30">
            <a:extLst>
              <a:ext uri="{FF2B5EF4-FFF2-40B4-BE49-F238E27FC236}">
                <a16:creationId xmlns:a16="http://schemas.microsoft.com/office/drawing/2014/main" id="{63C2AB60-4281-4C23-B311-E4CE40F40C2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49048" y="2821664"/>
            <a:ext cx="389881" cy="481618"/>
          </a:xfrm>
          <a:prstGeom prst="rect">
            <a:avLst/>
          </a:prstGeom>
        </p:spPr>
      </p:pic>
      <p:sp>
        <p:nvSpPr>
          <p:cNvPr id="65" name="Freeform 38">
            <a:extLst>
              <a:ext uri="{FF2B5EF4-FFF2-40B4-BE49-F238E27FC236}">
                <a16:creationId xmlns:a16="http://schemas.microsoft.com/office/drawing/2014/main" id="{758CD9F7-24C5-493B-A3BD-39EF27E7C582}"/>
              </a:ext>
            </a:extLst>
          </p:cNvPr>
          <p:cNvSpPr/>
          <p:nvPr/>
        </p:nvSpPr>
        <p:spPr bwMode="ltGray">
          <a:xfrm rot="20267630" flipH="1">
            <a:off x="5311542" y="2133161"/>
            <a:ext cx="372884" cy="786620"/>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rgbClr val="01A9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Freeform 38">
            <a:extLst>
              <a:ext uri="{FF2B5EF4-FFF2-40B4-BE49-F238E27FC236}">
                <a16:creationId xmlns:a16="http://schemas.microsoft.com/office/drawing/2014/main" id="{A2BDCF80-BDC3-4D50-906B-C6639DFAEBB8}"/>
              </a:ext>
            </a:extLst>
          </p:cNvPr>
          <p:cNvSpPr/>
          <p:nvPr/>
        </p:nvSpPr>
        <p:spPr bwMode="ltGray">
          <a:xfrm rot="1327301" flipH="1">
            <a:off x="6347224" y="2038457"/>
            <a:ext cx="295226" cy="754425"/>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Freeform 38">
            <a:extLst>
              <a:ext uri="{FF2B5EF4-FFF2-40B4-BE49-F238E27FC236}">
                <a16:creationId xmlns:a16="http://schemas.microsoft.com/office/drawing/2014/main" id="{9302896D-5A49-46FC-A3E7-E7BB788BB25D}"/>
              </a:ext>
            </a:extLst>
          </p:cNvPr>
          <p:cNvSpPr/>
          <p:nvPr/>
        </p:nvSpPr>
        <p:spPr bwMode="ltGray">
          <a:xfrm rot="10800000" flipH="1">
            <a:off x="6171367" y="4297626"/>
            <a:ext cx="247643" cy="742390"/>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Freeform 38">
            <a:extLst>
              <a:ext uri="{FF2B5EF4-FFF2-40B4-BE49-F238E27FC236}">
                <a16:creationId xmlns:a16="http://schemas.microsoft.com/office/drawing/2014/main" id="{80F22D23-07FD-4902-A85C-4CDFF0077B46}"/>
              </a:ext>
            </a:extLst>
          </p:cNvPr>
          <p:cNvSpPr/>
          <p:nvPr/>
        </p:nvSpPr>
        <p:spPr bwMode="ltGray">
          <a:xfrm rot="13507773" flipH="1">
            <a:off x="5151673" y="3937141"/>
            <a:ext cx="328647" cy="722142"/>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Freeform 38">
            <a:extLst>
              <a:ext uri="{FF2B5EF4-FFF2-40B4-BE49-F238E27FC236}">
                <a16:creationId xmlns:a16="http://schemas.microsoft.com/office/drawing/2014/main" id="{A540BA9F-ECA3-4DA6-8B00-692118B4750F}"/>
              </a:ext>
            </a:extLst>
          </p:cNvPr>
          <p:cNvSpPr/>
          <p:nvPr/>
        </p:nvSpPr>
        <p:spPr bwMode="ltGray">
          <a:xfrm rot="8092227">
            <a:off x="6908490" y="3942615"/>
            <a:ext cx="328647" cy="722142"/>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tx1"/>
              </a:solidFill>
            </a:endParaRPr>
          </a:p>
        </p:txBody>
      </p:sp>
      <p:sp>
        <p:nvSpPr>
          <p:cNvPr id="70" name="Freeform 38">
            <a:extLst>
              <a:ext uri="{FF2B5EF4-FFF2-40B4-BE49-F238E27FC236}">
                <a16:creationId xmlns:a16="http://schemas.microsoft.com/office/drawing/2014/main" id="{55A6D687-A71F-444F-BCDE-00CB79387B06}"/>
              </a:ext>
            </a:extLst>
          </p:cNvPr>
          <p:cNvSpPr/>
          <p:nvPr/>
        </p:nvSpPr>
        <p:spPr bwMode="ltGray">
          <a:xfrm rot="4870283">
            <a:off x="7173514" y="2872852"/>
            <a:ext cx="250133" cy="795191"/>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tx1"/>
              </a:solidFill>
            </a:endParaRPr>
          </a:p>
        </p:txBody>
      </p:sp>
      <p:sp>
        <p:nvSpPr>
          <p:cNvPr id="71" name="Freeform 38">
            <a:extLst>
              <a:ext uri="{FF2B5EF4-FFF2-40B4-BE49-F238E27FC236}">
                <a16:creationId xmlns:a16="http://schemas.microsoft.com/office/drawing/2014/main" id="{04868392-DC59-41A1-A938-2134C5CDEC68}"/>
              </a:ext>
            </a:extLst>
          </p:cNvPr>
          <p:cNvSpPr/>
          <p:nvPr/>
        </p:nvSpPr>
        <p:spPr bwMode="ltGray">
          <a:xfrm rot="16627134" flipH="1">
            <a:off x="4876635" y="2956770"/>
            <a:ext cx="356812" cy="784254"/>
          </a:xfrm>
          <a:custGeom>
            <a:avLst/>
            <a:gdLst>
              <a:gd name="connsiteX0" fmla="*/ 0 w 0"/>
              <a:gd name="connsiteY0" fmla="*/ 0 h 682906"/>
              <a:gd name="connsiteX1" fmla="*/ 0 w 0"/>
              <a:gd name="connsiteY1" fmla="*/ 682906 h 682906"/>
            </a:gdLst>
            <a:ahLst/>
            <a:cxnLst>
              <a:cxn ang="0">
                <a:pos x="connsiteX0" y="connsiteY0"/>
              </a:cxn>
              <a:cxn ang="0">
                <a:pos x="connsiteX1" y="connsiteY1"/>
              </a:cxn>
            </a:cxnLst>
            <a:rect l="l" t="t" r="r" b="b"/>
            <a:pathLst>
              <a:path h="682906">
                <a:moveTo>
                  <a:pt x="0" y="0"/>
                </a:moveTo>
                <a:lnTo>
                  <a:pt x="0" y="682906"/>
                </a:lnTo>
              </a:path>
            </a:pathLst>
          </a:custGeom>
          <a:noFill/>
          <a:ln w="508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tx1"/>
              </a:solidFill>
            </a:endParaRPr>
          </a:p>
        </p:txBody>
      </p:sp>
      <p:pic>
        <p:nvPicPr>
          <p:cNvPr id="72" name="Grafika 44">
            <a:extLst>
              <a:ext uri="{FF2B5EF4-FFF2-40B4-BE49-F238E27FC236}">
                <a16:creationId xmlns:a16="http://schemas.microsoft.com/office/drawing/2014/main" id="{A9A768A9-C170-4B44-BD3E-DD79F483A5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82777" y="4529423"/>
            <a:ext cx="378219" cy="467211"/>
          </a:xfrm>
          <a:prstGeom prst="rect">
            <a:avLst/>
          </a:prstGeom>
        </p:spPr>
      </p:pic>
      <p:pic>
        <p:nvPicPr>
          <p:cNvPr id="73" name="Grafika 39">
            <a:extLst>
              <a:ext uri="{FF2B5EF4-FFF2-40B4-BE49-F238E27FC236}">
                <a16:creationId xmlns:a16="http://schemas.microsoft.com/office/drawing/2014/main" id="{E59ED0E0-2B0E-49BA-8C12-FC0C3503C49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87821" y="3022289"/>
            <a:ext cx="1166830" cy="833448"/>
          </a:xfrm>
          <a:prstGeom prst="rect">
            <a:avLst/>
          </a:prstGeom>
        </p:spPr>
      </p:pic>
    </p:spTree>
    <p:extLst>
      <p:ext uri="{BB962C8B-B14F-4D97-AF65-F5344CB8AC3E}">
        <p14:creationId xmlns:p14="http://schemas.microsoft.com/office/powerpoint/2010/main" val="241093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AE94DB59-2993-41B8-AA2D-A95E6BF6DDA3}"/>
              </a:ext>
            </a:extLst>
          </p:cNvPr>
          <p:cNvSpPr>
            <a:spLocks noGrp="1"/>
          </p:cNvSpPr>
          <p:nvPr>
            <p:ph type="body" sz="quarter" idx="13"/>
          </p:nvPr>
        </p:nvSpPr>
        <p:spPr/>
        <p:txBody>
          <a:bodyPr/>
          <a:lstStyle/>
          <a:p>
            <a:r>
              <a:rPr lang="en-US" dirty="0"/>
              <a:t>Geert.Kuijken@hpe.com</a:t>
            </a:r>
          </a:p>
        </p:txBody>
      </p:sp>
      <p:sp>
        <p:nvSpPr>
          <p:cNvPr id="3" name="Title">
            <a:extLst>
              <a:ext uri="{FF2B5EF4-FFF2-40B4-BE49-F238E27FC236}">
                <a16:creationId xmlns:a16="http://schemas.microsoft.com/office/drawing/2014/main" id="{3817C569-99BE-4C61-8DBB-67B2DD76189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47782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D4E0-7036-4B43-91C4-26D575E9C8E1}"/>
              </a:ext>
            </a:extLst>
          </p:cNvPr>
          <p:cNvSpPr>
            <a:spLocks noGrp="1"/>
          </p:cNvSpPr>
          <p:nvPr>
            <p:ph type="title"/>
          </p:nvPr>
        </p:nvSpPr>
        <p:spPr>
          <a:xfrm>
            <a:off x="285743" y="391852"/>
            <a:ext cx="11498270" cy="401362"/>
          </a:xfrm>
        </p:spPr>
        <p:txBody>
          <a:bodyPr/>
          <a:lstStyle/>
          <a:p>
            <a:r>
              <a:rPr lang="en-US" dirty="0"/>
              <a:t>Agenda</a:t>
            </a:r>
          </a:p>
        </p:txBody>
      </p:sp>
      <p:sp>
        <p:nvSpPr>
          <p:cNvPr id="5" name="Text Placeholder 4">
            <a:extLst>
              <a:ext uri="{FF2B5EF4-FFF2-40B4-BE49-F238E27FC236}">
                <a16:creationId xmlns:a16="http://schemas.microsoft.com/office/drawing/2014/main" id="{4B7DB391-BF6F-49AC-B17C-5103ACB40492}"/>
              </a:ext>
            </a:extLst>
          </p:cNvPr>
          <p:cNvSpPr>
            <a:spLocks noGrp="1"/>
          </p:cNvSpPr>
          <p:nvPr>
            <p:ph type="body" sz="quarter" idx="15"/>
          </p:nvPr>
        </p:nvSpPr>
        <p:spPr>
          <a:xfrm>
            <a:off x="413999" y="3651406"/>
            <a:ext cx="11365200" cy="630000"/>
          </a:xfrm>
        </p:spPr>
        <p:txBody>
          <a:bodyPr/>
          <a:lstStyle/>
          <a:p>
            <a:r>
              <a:rPr lang="en-US" dirty="0"/>
              <a:t>A promising start…</a:t>
            </a:r>
          </a:p>
        </p:txBody>
      </p:sp>
      <p:sp>
        <p:nvSpPr>
          <p:cNvPr id="6" name="Text Placeholder 5">
            <a:extLst>
              <a:ext uri="{FF2B5EF4-FFF2-40B4-BE49-F238E27FC236}">
                <a16:creationId xmlns:a16="http://schemas.microsoft.com/office/drawing/2014/main" id="{B0442BD1-8236-4EAD-8752-7C0104A46FA3}"/>
              </a:ext>
            </a:extLst>
          </p:cNvPr>
          <p:cNvSpPr>
            <a:spLocks noGrp="1"/>
          </p:cNvSpPr>
          <p:nvPr>
            <p:ph type="body" sz="quarter" idx="14"/>
          </p:nvPr>
        </p:nvSpPr>
        <p:spPr>
          <a:xfrm>
            <a:off x="413999" y="2791345"/>
            <a:ext cx="11365200" cy="630000"/>
          </a:xfrm>
        </p:spPr>
        <p:txBody>
          <a:bodyPr/>
          <a:lstStyle/>
          <a:p>
            <a:r>
              <a:rPr lang="en-US" dirty="0"/>
              <a:t>HPE on-premise storage for the hybrid world</a:t>
            </a:r>
          </a:p>
        </p:txBody>
      </p:sp>
      <p:sp>
        <p:nvSpPr>
          <p:cNvPr id="7" name="Text Placeholder 6">
            <a:extLst>
              <a:ext uri="{FF2B5EF4-FFF2-40B4-BE49-F238E27FC236}">
                <a16:creationId xmlns:a16="http://schemas.microsoft.com/office/drawing/2014/main" id="{8CE361D4-CD10-4C9A-A742-206CC707739A}"/>
              </a:ext>
            </a:extLst>
          </p:cNvPr>
          <p:cNvSpPr>
            <a:spLocks noGrp="1"/>
          </p:cNvSpPr>
          <p:nvPr>
            <p:ph type="body" sz="quarter" idx="13"/>
          </p:nvPr>
        </p:nvSpPr>
        <p:spPr>
          <a:xfrm>
            <a:off x="413999" y="1931284"/>
            <a:ext cx="11365200" cy="630000"/>
          </a:xfrm>
        </p:spPr>
        <p:txBody>
          <a:bodyPr>
            <a:normAutofit/>
          </a:bodyPr>
          <a:lstStyle/>
          <a:p>
            <a:r>
              <a:rPr lang="en-US" dirty="0"/>
              <a:t>Bringing the cloud to you</a:t>
            </a:r>
          </a:p>
        </p:txBody>
      </p:sp>
      <p:sp>
        <p:nvSpPr>
          <p:cNvPr id="8" name="Text Placeholder 7">
            <a:extLst>
              <a:ext uri="{FF2B5EF4-FFF2-40B4-BE49-F238E27FC236}">
                <a16:creationId xmlns:a16="http://schemas.microsoft.com/office/drawing/2014/main" id="{D030D224-2468-4BA7-9D67-CE1A06CDEAD0}"/>
              </a:ext>
            </a:extLst>
          </p:cNvPr>
          <p:cNvSpPr>
            <a:spLocks noGrp="1"/>
          </p:cNvSpPr>
          <p:nvPr>
            <p:ph type="body" sz="quarter" idx="12"/>
          </p:nvPr>
        </p:nvSpPr>
        <p:spPr>
          <a:xfrm>
            <a:off x="413999" y="1071223"/>
            <a:ext cx="11365200" cy="630000"/>
          </a:xfrm>
        </p:spPr>
        <p:txBody>
          <a:bodyPr/>
          <a:lstStyle/>
          <a:p>
            <a:r>
              <a:rPr lang="en-US" dirty="0"/>
              <a:t>Introduction: the world is hybrid</a:t>
            </a:r>
          </a:p>
        </p:txBody>
      </p:sp>
      <p:sp>
        <p:nvSpPr>
          <p:cNvPr id="13" name="Slide Number Placeholder 12">
            <a:extLst>
              <a:ext uri="{FF2B5EF4-FFF2-40B4-BE49-F238E27FC236}">
                <a16:creationId xmlns:a16="http://schemas.microsoft.com/office/drawing/2014/main" id="{2D967CEA-336D-4BA8-9247-7BA8A04FBD79}"/>
              </a:ext>
            </a:extLst>
          </p:cNvPr>
          <p:cNvSpPr>
            <a:spLocks noGrp="1"/>
          </p:cNvSpPr>
          <p:nvPr>
            <p:ph type="sldNum" sz="quarter" idx="10"/>
          </p:nvPr>
        </p:nvSpPr>
        <p:spPr/>
        <p:txBody>
          <a:bodyPr/>
          <a:lstStyle/>
          <a:p>
            <a:pPr defTabSz="1088421"/>
            <a:fld id="{104FC826-72BB-4AF1-BA01-A94F7396A7DC}" type="slidenum">
              <a:rPr lang="en-US" smtClean="0"/>
              <a:pPr defTabSz="1088421"/>
              <a:t>2</a:t>
            </a:fld>
            <a:endParaRPr lang="en-US" dirty="0"/>
          </a:p>
        </p:txBody>
      </p:sp>
    </p:spTree>
    <p:extLst>
      <p:ext uri="{BB962C8B-B14F-4D97-AF65-F5344CB8AC3E}">
        <p14:creationId xmlns:p14="http://schemas.microsoft.com/office/powerpoint/2010/main" val="28302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ltGray">
          <a:xfrm>
            <a:off x="384463" y="1234987"/>
            <a:ext cx="5612795" cy="459880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 name="Slide Number Placeholder 7">
            <a:extLst>
              <a:ext uri="{FF2B5EF4-FFF2-40B4-BE49-F238E27FC236}">
                <a16:creationId xmlns:a16="http://schemas.microsoft.com/office/drawing/2014/main" id="{8EFFA8FE-D911-41BF-A82B-9B202B325482}"/>
              </a:ext>
            </a:extLst>
          </p:cNvPr>
          <p:cNvSpPr>
            <a:spLocks noGrp="1"/>
          </p:cNvSpPr>
          <p:nvPr>
            <p:ph type="sldNum" sz="quarter" idx="11"/>
          </p:nvPr>
        </p:nvSpPr>
        <p:spPr/>
        <p:txBody>
          <a:bodyPr/>
          <a:lstStyle/>
          <a:p>
            <a:fld id="{104FC826-72BB-4AF1-BA01-A94F7396A7DC}" type="slidenum">
              <a:rPr lang="en-US" smtClean="0"/>
              <a:pPr/>
              <a:t>3</a:t>
            </a:fld>
            <a:endParaRPr lang="en-US" dirty="0"/>
          </a:p>
        </p:txBody>
      </p:sp>
      <p:sp>
        <p:nvSpPr>
          <p:cNvPr id="4" name="Title 3"/>
          <p:cNvSpPr>
            <a:spLocks noGrp="1"/>
          </p:cNvSpPr>
          <p:nvPr>
            <p:ph type="title"/>
          </p:nvPr>
        </p:nvSpPr>
        <p:spPr/>
        <p:txBody>
          <a:bodyPr/>
          <a:lstStyle/>
          <a:p>
            <a:r>
              <a:rPr lang="en-US" dirty="0"/>
              <a:t>The world is hybrid</a:t>
            </a:r>
          </a:p>
        </p:txBody>
      </p:sp>
      <p:grpSp>
        <p:nvGrpSpPr>
          <p:cNvPr id="92" name="Group 91"/>
          <p:cNvGrpSpPr/>
          <p:nvPr/>
        </p:nvGrpSpPr>
        <p:grpSpPr>
          <a:xfrm>
            <a:off x="-208418" y="2312710"/>
            <a:ext cx="3251596" cy="2332619"/>
            <a:chOff x="-298379" y="1968306"/>
            <a:chExt cx="3251596" cy="2332619"/>
          </a:xfrm>
        </p:grpSpPr>
        <p:sp>
          <p:nvSpPr>
            <p:cNvPr id="88" name="Oval 87"/>
            <p:cNvSpPr/>
            <p:nvPr/>
          </p:nvSpPr>
          <p:spPr bwMode="ltGray">
            <a:xfrm>
              <a:off x="556564" y="2103149"/>
              <a:ext cx="2197776" cy="2197776"/>
            </a:xfrm>
            <a:prstGeom prst="ellipse">
              <a:avLst/>
            </a:prstGeom>
            <a:gradFill flip="none" rotWithShape="1">
              <a:gsLst>
                <a:gs pos="0">
                  <a:srgbClr val="32DAC8">
                    <a:alpha val="20000"/>
                  </a:srgbClr>
                </a:gs>
                <a:gs pos="85000">
                  <a:srgbClr val="32DAC8">
                    <a:alpha val="0"/>
                  </a:srgbClr>
                </a:gs>
              </a:gsLst>
              <a:path path="circl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96" name="Arc 95"/>
            <p:cNvSpPr/>
            <p:nvPr/>
          </p:nvSpPr>
          <p:spPr bwMode="ltGray">
            <a:xfrm rot="2832011">
              <a:off x="1390585" y="3039787"/>
              <a:ext cx="1369147" cy="436135"/>
            </a:xfrm>
            <a:prstGeom prst="arc">
              <a:avLst>
                <a:gd name="adj1" fmla="val 12739848"/>
                <a:gd name="adj2" fmla="val 19759346"/>
              </a:avLst>
            </a:prstGeom>
            <a:noFill/>
            <a:ln w="50800">
              <a:gradFill>
                <a:gsLst>
                  <a:gs pos="0">
                    <a:srgbClr val="32DAC8">
                      <a:alpha val="70000"/>
                    </a:srgbClr>
                  </a:gs>
                  <a:gs pos="67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76" name="Arc 75"/>
            <p:cNvSpPr/>
            <p:nvPr/>
          </p:nvSpPr>
          <p:spPr bwMode="ltGray">
            <a:xfrm rot="21418923">
              <a:off x="639177" y="3179513"/>
              <a:ext cx="983637" cy="315347"/>
            </a:xfrm>
            <a:prstGeom prst="arc">
              <a:avLst>
                <a:gd name="adj1" fmla="val 10100989"/>
                <a:gd name="adj2" fmla="val 18738431"/>
              </a:avLst>
            </a:prstGeom>
            <a:noFill/>
            <a:ln w="19050">
              <a:gradFill>
                <a:gsLst>
                  <a:gs pos="0">
                    <a:srgbClr val="32DAC8"/>
                  </a:gs>
                  <a:gs pos="100000">
                    <a:srgbClr val="32DAC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78" name="Arc 77"/>
            <p:cNvSpPr/>
            <p:nvPr/>
          </p:nvSpPr>
          <p:spPr bwMode="ltGray">
            <a:xfrm rot="10230937">
              <a:off x="-298379" y="2757005"/>
              <a:ext cx="3015824" cy="887586"/>
            </a:xfrm>
            <a:prstGeom prst="arc">
              <a:avLst>
                <a:gd name="adj1" fmla="val 10608978"/>
                <a:gd name="adj2" fmla="val 18738431"/>
              </a:avLst>
            </a:prstGeom>
            <a:noFill/>
            <a:ln w="19050">
              <a:gradFill>
                <a:gsLst>
                  <a:gs pos="100000">
                    <a:srgbClr val="32DAC8"/>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0" name="Arc 79"/>
            <p:cNvSpPr/>
            <p:nvPr/>
          </p:nvSpPr>
          <p:spPr bwMode="ltGray">
            <a:xfrm rot="5132157">
              <a:off x="613151" y="2455281"/>
              <a:ext cx="2255925" cy="1281975"/>
            </a:xfrm>
            <a:prstGeom prst="arc">
              <a:avLst>
                <a:gd name="adj1" fmla="val 12739848"/>
                <a:gd name="adj2" fmla="val 3866734"/>
              </a:avLst>
            </a:prstGeom>
            <a:noFill/>
            <a:ln w="19050">
              <a:gradFill>
                <a:gsLst>
                  <a:gs pos="0">
                    <a:srgbClr val="32DAC8"/>
                  </a:gs>
                  <a:gs pos="100000">
                    <a:srgbClr val="32DAC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2" name="Arc 81"/>
            <p:cNvSpPr/>
            <p:nvPr/>
          </p:nvSpPr>
          <p:spPr bwMode="ltGray">
            <a:xfrm rot="2832011">
              <a:off x="1390585" y="3039788"/>
              <a:ext cx="1369147" cy="436135"/>
            </a:xfrm>
            <a:prstGeom prst="arc">
              <a:avLst>
                <a:gd name="adj1" fmla="val 12739848"/>
                <a:gd name="adj2" fmla="val 1265795"/>
              </a:avLst>
            </a:prstGeom>
            <a:noFill/>
            <a:ln w="19050">
              <a:gradFill>
                <a:gsLst>
                  <a:gs pos="0">
                    <a:srgbClr val="32DAC8"/>
                  </a:gs>
                  <a:gs pos="100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5" name="Arc 84"/>
            <p:cNvSpPr/>
            <p:nvPr/>
          </p:nvSpPr>
          <p:spPr bwMode="ltGray">
            <a:xfrm rot="20145264">
              <a:off x="604604" y="2593691"/>
              <a:ext cx="2348613" cy="1041761"/>
            </a:xfrm>
            <a:prstGeom prst="arc">
              <a:avLst>
                <a:gd name="adj1" fmla="val 10911597"/>
                <a:gd name="adj2" fmla="val 19970696"/>
              </a:avLst>
            </a:prstGeom>
            <a:noFill/>
            <a:ln w="19050">
              <a:gradFill>
                <a:gsLst>
                  <a:gs pos="100000">
                    <a:srgbClr val="32DAC8"/>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93" name="Arc 92"/>
            <p:cNvSpPr/>
            <p:nvPr/>
          </p:nvSpPr>
          <p:spPr bwMode="ltGray">
            <a:xfrm rot="5132157">
              <a:off x="613150" y="2455281"/>
              <a:ext cx="2255925" cy="1281975"/>
            </a:xfrm>
            <a:prstGeom prst="arc">
              <a:avLst>
                <a:gd name="adj1" fmla="val 12739848"/>
                <a:gd name="adj2" fmla="val 14660519"/>
              </a:avLst>
            </a:prstGeom>
            <a:noFill/>
            <a:ln w="50800">
              <a:gradFill>
                <a:gsLst>
                  <a:gs pos="0">
                    <a:srgbClr val="32DAC8">
                      <a:alpha val="70000"/>
                    </a:srgbClr>
                  </a:gs>
                  <a:gs pos="47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94" name="Arc 93"/>
            <p:cNvSpPr/>
            <p:nvPr/>
          </p:nvSpPr>
          <p:spPr bwMode="ltGray">
            <a:xfrm rot="20145264">
              <a:off x="604603" y="2593690"/>
              <a:ext cx="2348613" cy="1041761"/>
            </a:xfrm>
            <a:prstGeom prst="arc">
              <a:avLst>
                <a:gd name="adj1" fmla="val 16015565"/>
                <a:gd name="adj2" fmla="val 19970696"/>
              </a:avLst>
            </a:prstGeom>
            <a:noFill/>
            <a:ln w="50800">
              <a:gradFill>
                <a:gsLst>
                  <a:gs pos="16000">
                    <a:srgbClr val="32DAC8">
                      <a:alpha val="0"/>
                    </a:srgbClr>
                  </a:gs>
                  <a:gs pos="100000">
                    <a:srgbClr val="32DAC8">
                      <a:alpha val="70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95" name="Arc 94"/>
            <p:cNvSpPr/>
            <p:nvPr/>
          </p:nvSpPr>
          <p:spPr bwMode="ltGray">
            <a:xfrm rot="21418923">
              <a:off x="639178" y="3179512"/>
              <a:ext cx="983637" cy="315347"/>
            </a:xfrm>
            <a:prstGeom prst="arc">
              <a:avLst>
                <a:gd name="adj1" fmla="val 12172356"/>
                <a:gd name="adj2" fmla="val 18738431"/>
              </a:avLst>
            </a:prstGeom>
            <a:noFill/>
            <a:ln w="50800">
              <a:gradFill>
                <a:gsLst>
                  <a:gs pos="100000">
                    <a:srgbClr val="32DAC8">
                      <a:alpha val="70000"/>
                    </a:srgbClr>
                  </a:gs>
                  <a:gs pos="13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97" name="Arc 96"/>
            <p:cNvSpPr/>
            <p:nvPr/>
          </p:nvSpPr>
          <p:spPr bwMode="ltGray">
            <a:xfrm rot="10230937">
              <a:off x="-298379" y="2754877"/>
              <a:ext cx="3015824" cy="887586"/>
            </a:xfrm>
            <a:prstGeom prst="arc">
              <a:avLst>
                <a:gd name="adj1" fmla="val 14049728"/>
                <a:gd name="adj2" fmla="val 18738431"/>
              </a:avLst>
            </a:prstGeom>
            <a:noFill/>
            <a:ln w="50800">
              <a:gradFill>
                <a:gsLst>
                  <a:gs pos="88000">
                    <a:srgbClr val="32DAC8">
                      <a:alpha val="70000"/>
                    </a:srgbClr>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75" name="Oval 74"/>
            <p:cNvSpPr/>
            <p:nvPr/>
          </p:nvSpPr>
          <p:spPr bwMode="ltGray">
            <a:xfrm>
              <a:off x="1241713" y="3138511"/>
              <a:ext cx="91440" cy="91440"/>
            </a:xfrm>
            <a:prstGeom prst="ellipse">
              <a:avLst/>
            </a:prstGeom>
            <a:solidFill>
              <a:schemeClr val="tx1"/>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77" name="Flowchart: Extract 76"/>
            <p:cNvSpPr/>
            <p:nvPr/>
          </p:nvSpPr>
          <p:spPr bwMode="ltGray">
            <a:xfrm>
              <a:off x="840026" y="3639827"/>
              <a:ext cx="91440" cy="91440"/>
            </a:xfrm>
            <a:prstGeom prst="flowChartExtract">
              <a:avLst/>
            </a:prstGeom>
            <a:solidFill>
              <a:schemeClr val="tx1"/>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79" name="Rectangle 78"/>
            <p:cNvSpPr/>
            <p:nvPr/>
          </p:nvSpPr>
          <p:spPr bwMode="ltGray">
            <a:xfrm>
              <a:off x="2121665" y="2265217"/>
              <a:ext cx="91440" cy="91440"/>
            </a:xfrm>
            <a:prstGeom prst="rect">
              <a:avLst/>
            </a:prstGeom>
            <a:solidFill>
              <a:schemeClr val="tx1"/>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1" name="Rectangle 80"/>
            <p:cNvSpPr/>
            <p:nvPr/>
          </p:nvSpPr>
          <p:spPr bwMode="ltGray">
            <a:xfrm rot="2700000">
              <a:off x="1989858" y="2878281"/>
              <a:ext cx="91440" cy="91440"/>
            </a:xfrm>
            <a:prstGeom prst="rect">
              <a:avLst/>
            </a:prstGeom>
            <a:solidFill>
              <a:schemeClr val="tx1"/>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84" name="Oval 83"/>
            <p:cNvSpPr/>
            <p:nvPr/>
          </p:nvSpPr>
          <p:spPr bwMode="ltGray">
            <a:xfrm>
              <a:off x="2286232" y="2393834"/>
              <a:ext cx="91440" cy="91440"/>
            </a:xfrm>
            <a:prstGeom prst="ellipse">
              <a:avLst/>
            </a:prstGeom>
            <a:solidFill>
              <a:schemeClr val="tx1"/>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grpSp>
      <p:sp>
        <p:nvSpPr>
          <p:cNvPr id="89" name="TextBox 88"/>
          <p:cNvSpPr txBox="1"/>
          <p:nvPr/>
        </p:nvSpPr>
        <p:spPr>
          <a:xfrm>
            <a:off x="472970" y="4315909"/>
            <a:ext cx="2678391" cy="1181862"/>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pPr>
            <a:r>
              <a:rPr lang="en-US" sz="2000" dirty="0">
                <a:latin typeface="MetricHPE" panose="020B0503030202060203" pitchFamily="34" charset="0"/>
              </a:rPr>
              <a:t>Apps that can easily move to the cloud, </a:t>
            </a:r>
            <a:r>
              <a:rPr lang="en-US" sz="3200" b="1" dirty="0">
                <a:latin typeface="MetricHPE" panose="020B0503030202060203" pitchFamily="34" charset="0"/>
              </a:rPr>
              <a:t>already have</a:t>
            </a:r>
          </a:p>
        </p:txBody>
      </p:sp>
      <p:sp>
        <p:nvSpPr>
          <p:cNvPr id="90" name="TextBox 89"/>
          <p:cNvSpPr txBox="1"/>
          <p:nvPr/>
        </p:nvSpPr>
        <p:spPr>
          <a:xfrm>
            <a:off x="536307" y="1395870"/>
            <a:ext cx="2551717" cy="610434"/>
          </a:xfrm>
          <a:prstGeom prst="rect">
            <a:avLst/>
          </a:prstGeom>
          <a:solidFill>
            <a:schemeClr val="bg1">
              <a:alpha val="60000"/>
            </a:schemeClr>
          </a:solidFill>
          <a:ln w="57150">
            <a:solidFill>
              <a:srgbClr val="32DAC8"/>
            </a:solidFill>
            <a:miter lim="800000"/>
          </a:ln>
        </p:spPr>
        <p:txBody>
          <a:bodyPr wrap="square" lIns="0" tIns="0" rIns="0" bIns="0" rtlCol="0" anchor="ctr">
            <a:noAutofit/>
          </a:bodyPr>
          <a:lstStyle/>
          <a:p>
            <a:pPr algn="ctr">
              <a:lnSpc>
                <a:spcPct val="90000"/>
              </a:lnSpc>
              <a:spcBef>
                <a:spcPts val="400"/>
              </a:spcBef>
            </a:pPr>
            <a:r>
              <a:rPr lang="en-US" sz="2000" b="1" dirty="0">
                <a:latin typeface="MetricHPE" panose="020B0503030202060203" pitchFamily="34" charset="0"/>
              </a:rPr>
              <a:t>Modern cloud experience</a:t>
            </a:r>
          </a:p>
        </p:txBody>
      </p:sp>
      <p:grpSp>
        <p:nvGrpSpPr>
          <p:cNvPr id="151" name="Group 150"/>
          <p:cNvGrpSpPr/>
          <p:nvPr/>
        </p:nvGrpSpPr>
        <p:grpSpPr>
          <a:xfrm>
            <a:off x="3443011" y="2599953"/>
            <a:ext cx="2197776" cy="2197776"/>
            <a:chOff x="4497934" y="1822412"/>
            <a:chExt cx="2197776" cy="2197776"/>
          </a:xfrm>
        </p:grpSpPr>
        <p:sp>
          <p:nvSpPr>
            <p:cNvPr id="99" name="Oval 98"/>
            <p:cNvSpPr/>
            <p:nvPr/>
          </p:nvSpPr>
          <p:spPr bwMode="ltGray">
            <a:xfrm>
              <a:off x="4497934" y="1822412"/>
              <a:ext cx="2197776" cy="2197776"/>
            </a:xfrm>
            <a:prstGeom prst="ellipse">
              <a:avLst/>
            </a:prstGeom>
            <a:gradFill flip="none" rotWithShape="1">
              <a:gsLst>
                <a:gs pos="0">
                  <a:schemeClr val="accent1">
                    <a:lumMod val="20000"/>
                    <a:lumOff val="80000"/>
                  </a:schemeClr>
                </a:gs>
                <a:gs pos="54000">
                  <a:schemeClr val="bg1"/>
                </a:gs>
              </a:gsLst>
              <a:path path="circl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grpSp>
          <p:nvGrpSpPr>
            <p:cNvPr id="148" name="Group 147"/>
            <p:cNvGrpSpPr/>
            <p:nvPr/>
          </p:nvGrpSpPr>
          <p:grpSpPr>
            <a:xfrm>
              <a:off x="4664508" y="2455431"/>
              <a:ext cx="1842860" cy="831803"/>
              <a:chOff x="4664508" y="2420057"/>
              <a:chExt cx="1842860" cy="831803"/>
            </a:xfrm>
          </p:grpSpPr>
          <p:sp>
            <p:nvSpPr>
              <p:cNvPr id="100" name="Oval 99"/>
              <p:cNvSpPr/>
              <p:nvPr/>
            </p:nvSpPr>
            <p:spPr bwMode="ltGray">
              <a:xfrm>
                <a:off x="5035519" y="2734624"/>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1" name="Oval 100"/>
              <p:cNvSpPr/>
              <p:nvPr/>
            </p:nvSpPr>
            <p:spPr bwMode="ltGray">
              <a:xfrm>
                <a:off x="4830141" y="2813487"/>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2" name="Oval 101"/>
              <p:cNvSpPr/>
              <p:nvPr/>
            </p:nvSpPr>
            <p:spPr bwMode="ltGray">
              <a:xfrm>
                <a:off x="5448706" y="3160420"/>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3" name="Oval 102"/>
              <p:cNvSpPr/>
              <p:nvPr/>
            </p:nvSpPr>
            <p:spPr bwMode="ltGray">
              <a:xfrm>
                <a:off x="5086878" y="2988256"/>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4" name="Oval 103"/>
              <p:cNvSpPr/>
              <p:nvPr/>
            </p:nvSpPr>
            <p:spPr bwMode="ltGray">
              <a:xfrm>
                <a:off x="5301783" y="2566939"/>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5" name="Oval 104"/>
              <p:cNvSpPr/>
              <p:nvPr/>
            </p:nvSpPr>
            <p:spPr bwMode="ltGray">
              <a:xfrm>
                <a:off x="5238932" y="2711289"/>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6" name="Oval 105"/>
              <p:cNvSpPr/>
              <p:nvPr/>
            </p:nvSpPr>
            <p:spPr bwMode="ltGray">
              <a:xfrm>
                <a:off x="5281962" y="3028640"/>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7" name="Oval 106"/>
              <p:cNvSpPr/>
              <p:nvPr/>
            </p:nvSpPr>
            <p:spPr bwMode="ltGray">
              <a:xfrm>
                <a:off x="5287341" y="2872654"/>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8" name="Oval 107"/>
              <p:cNvSpPr/>
              <p:nvPr/>
            </p:nvSpPr>
            <p:spPr bwMode="ltGray">
              <a:xfrm>
                <a:off x="5540146" y="2797350"/>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09" name="Oval 108"/>
              <p:cNvSpPr/>
              <p:nvPr/>
            </p:nvSpPr>
            <p:spPr bwMode="ltGray">
              <a:xfrm>
                <a:off x="5400296" y="2700532"/>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0" name="Oval 109"/>
              <p:cNvSpPr/>
              <p:nvPr/>
            </p:nvSpPr>
            <p:spPr bwMode="ltGray">
              <a:xfrm>
                <a:off x="5706889" y="2953336"/>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1" name="Oval 110"/>
              <p:cNvSpPr/>
              <p:nvPr/>
            </p:nvSpPr>
            <p:spPr bwMode="ltGray">
              <a:xfrm>
                <a:off x="5486358" y="2953336"/>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2" name="Oval 111"/>
              <p:cNvSpPr/>
              <p:nvPr/>
            </p:nvSpPr>
            <p:spPr bwMode="ltGray">
              <a:xfrm>
                <a:off x="5696132" y="2716668"/>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3" name="Oval 112"/>
              <p:cNvSpPr/>
              <p:nvPr/>
            </p:nvSpPr>
            <p:spPr bwMode="ltGray">
              <a:xfrm>
                <a:off x="5516785" y="2504567"/>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4" name="Oval 113"/>
              <p:cNvSpPr/>
              <p:nvPr/>
            </p:nvSpPr>
            <p:spPr bwMode="ltGray">
              <a:xfrm>
                <a:off x="5823842" y="2832991"/>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5" name="Oval 114"/>
              <p:cNvSpPr/>
              <p:nvPr/>
            </p:nvSpPr>
            <p:spPr bwMode="ltGray">
              <a:xfrm>
                <a:off x="5759599" y="2579832"/>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6" name="Oval 115"/>
              <p:cNvSpPr/>
              <p:nvPr/>
            </p:nvSpPr>
            <p:spPr bwMode="ltGray">
              <a:xfrm>
                <a:off x="6096865" y="2942536"/>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7" name="Oval 116"/>
              <p:cNvSpPr/>
              <p:nvPr/>
            </p:nvSpPr>
            <p:spPr bwMode="ltGray">
              <a:xfrm>
                <a:off x="5911071" y="3000824"/>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8" name="Oval 117"/>
              <p:cNvSpPr/>
              <p:nvPr/>
            </p:nvSpPr>
            <p:spPr bwMode="ltGray">
              <a:xfrm>
                <a:off x="5956791" y="2662311"/>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19" name="Oval 118"/>
              <p:cNvSpPr/>
              <p:nvPr/>
            </p:nvSpPr>
            <p:spPr bwMode="ltGray">
              <a:xfrm>
                <a:off x="5592014" y="2646347"/>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20" name="Oval 119"/>
              <p:cNvSpPr/>
              <p:nvPr/>
            </p:nvSpPr>
            <p:spPr bwMode="ltGray">
              <a:xfrm>
                <a:off x="6122367" y="2771313"/>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21" name="Oval 120"/>
              <p:cNvSpPr/>
              <p:nvPr/>
            </p:nvSpPr>
            <p:spPr bwMode="ltGray">
              <a:xfrm>
                <a:off x="5612343" y="3051826"/>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22" name="Oval 121"/>
              <p:cNvSpPr/>
              <p:nvPr/>
            </p:nvSpPr>
            <p:spPr bwMode="ltGray">
              <a:xfrm>
                <a:off x="6297232" y="2796814"/>
                <a:ext cx="91440" cy="91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123" name="Freeform 122"/>
              <p:cNvSpPr/>
              <p:nvPr/>
            </p:nvSpPr>
            <p:spPr bwMode="ltGray">
              <a:xfrm>
                <a:off x="4870870" y="2857504"/>
                <a:ext cx="266848" cy="181457"/>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Freeform 123"/>
              <p:cNvSpPr/>
              <p:nvPr/>
            </p:nvSpPr>
            <p:spPr bwMode="ltGray">
              <a:xfrm>
                <a:off x="5084349" y="2782786"/>
                <a:ext cx="260454" cy="296910"/>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Freeform 124"/>
              <p:cNvSpPr/>
              <p:nvPr/>
            </p:nvSpPr>
            <p:spPr bwMode="ltGray">
              <a:xfrm flipV="1">
                <a:off x="4867312" y="2748247"/>
                <a:ext cx="564184" cy="116372"/>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Freeform 125"/>
              <p:cNvSpPr/>
              <p:nvPr/>
            </p:nvSpPr>
            <p:spPr bwMode="ltGray">
              <a:xfrm flipV="1">
                <a:off x="5344081" y="2878242"/>
                <a:ext cx="538391" cy="192739"/>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Freeform 126"/>
              <p:cNvSpPr/>
              <p:nvPr/>
            </p:nvSpPr>
            <p:spPr bwMode="ltGray">
              <a:xfrm>
                <a:off x="5354755" y="2597770"/>
                <a:ext cx="404844" cy="403054"/>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Freeform 127"/>
              <p:cNvSpPr/>
              <p:nvPr/>
            </p:nvSpPr>
            <p:spPr bwMode="ltGray">
              <a:xfrm>
                <a:off x="5799502" y="2633349"/>
                <a:ext cx="361595" cy="367475"/>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9" name="Freeform 128"/>
              <p:cNvSpPr/>
              <p:nvPr/>
            </p:nvSpPr>
            <p:spPr bwMode="ltGray">
              <a:xfrm flipH="1">
                <a:off x="5653101" y="2704508"/>
                <a:ext cx="345647" cy="394806"/>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Freeform 129"/>
              <p:cNvSpPr/>
              <p:nvPr/>
            </p:nvSpPr>
            <p:spPr bwMode="ltGray">
              <a:xfrm flipH="1">
                <a:off x="5755205" y="2804131"/>
                <a:ext cx="417884" cy="208853"/>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1" name="Freeform 130"/>
              <p:cNvSpPr/>
              <p:nvPr/>
            </p:nvSpPr>
            <p:spPr bwMode="ltGray">
              <a:xfrm flipH="1">
                <a:off x="5918872" y="2853943"/>
                <a:ext cx="417884" cy="208853"/>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Freeform 131"/>
              <p:cNvSpPr/>
              <p:nvPr/>
            </p:nvSpPr>
            <p:spPr bwMode="ltGray">
              <a:xfrm flipH="1">
                <a:off x="5486358" y="3010495"/>
                <a:ext cx="644036" cy="207368"/>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Freeform 132"/>
              <p:cNvSpPr/>
              <p:nvPr/>
            </p:nvSpPr>
            <p:spPr bwMode="ltGray">
              <a:xfrm flipH="1">
                <a:off x="5493897" y="2536584"/>
                <a:ext cx="72511" cy="670106"/>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Freeform 133"/>
              <p:cNvSpPr/>
              <p:nvPr/>
            </p:nvSpPr>
            <p:spPr bwMode="ltGray">
              <a:xfrm>
                <a:off x="5803060" y="2629791"/>
                <a:ext cx="67937" cy="248451"/>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5" name="Freeform 134"/>
              <p:cNvSpPr/>
              <p:nvPr/>
            </p:nvSpPr>
            <p:spPr bwMode="ltGray">
              <a:xfrm flipH="1">
                <a:off x="5711086" y="2758735"/>
                <a:ext cx="45719" cy="242090"/>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Freeform 135"/>
              <p:cNvSpPr/>
              <p:nvPr/>
            </p:nvSpPr>
            <p:spPr bwMode="ltGray">
              <a:xfrm>
                <a:off x="5562849" y="2543699"/>
                <a:ext cx="249721" cy="88524"/>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Freeform 136"/>
              <p:cNvSpPr/>
              <p:nvPr/>
            </p:nvSpPr>
            <p:spPr bwMode="ltGray">
              <a:xfrm>
                <a:off x="5815465" y="2643322"/>
                <a:ext cx="249721" cy="88524"/>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Freeform 137"/>
              <p:cNvSpPr/>
              <p:nvPr/>
            </p:nvSpPr>
            <p:spPr bwMode="ltGray">
              <a:xfrm>
                <a:off x="6190329" y="2813885"/>
                <a:ext cx="155504" cy="45719"/>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Freeform 139"/>
              <p:cNvSpPr/>
              <p:nvPr/>
            </p:nvSpPr>
            <p:spPr bwMode="ltGray">
              <a:xfrm flipV="1">
                <a:off x="5116370" y="2618765"/>
                <a:ext cx="215178" cy="149788"/>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Freeform 140"/>
              <p:cNvSpPr/>
              <p:nvPr/>
            </p:nvSpPr>
            <p:spPr bwMode="ltGray">
              <a:xfrm flipV="1">
                <a:off x="5344079" y="2542573"/>
                <a:ext cx="225555" cy="361183"/>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Freeform 141"/>
              <p:cNvSpPr/>
              <p:nvPr/>
            </p:nvSpPr>
            <p:spPr bwMode="ltGray">
              <a:xfrm flipV="1">
                <a:off x="5359562" y="2420057"/>
                <a:ext cx="45719" cy="158807"/>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Freeform 142"/>
              <p:cNvSpPr/>
              <p:nvPr/>
            </p:nvSpPr>
            <p:spPr bwMode="ltGray">
              <a:xfrm flipH="1" flipV="1">
                <a:off x="5960458" y="3024607"/>
                <a:ext cx="59181" cy="164063"/>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4" name="Freeform 143"/>
              <p:cNvSpPr/>
              <p:nvPr/>
            </p:nvSpPr>
            <p:spPr bwMode="ltGray">
              <a:xfrm flipV="1">
                <a:off x="6000183" y="2517448"/>
                <a:ext cx="48047" cy="175112"/>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5" name="Freeform 144"/>
              <p:cNvSpPr/>
              <p:nvPr/>
            </p:nvSpPr>
            <p:spPr bwMode="ltGray">
              <a:xfrm flipV="1">
                <a:off x="5286604" y="3081538"/>
                <a:ext cx="45719" cy="158807"/>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6" name="Freeform 145"/>
              <p:cNvSpPr/>
              <p:nvPr/>
            </p:nvSpPr>
            <p:spPr bwMode="ltGray">
              <a:xfrm flipH="1" flipV="1">
                <a:off x="6344700" y="2825190"/>
                <a:ext cx="162668" cy="76986"/>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7" name="Freeform 146"/>
              <p:cNvSpPr/>
              <p:nvPr/>
            </p:nvSpPr>
            <p:spPr bwMode="ltGray">
              <a:xfrm>
                <a:off x="4664508" y="2806732"/>
                <a:ext cx="210686" cy="45719"/>
              </a:xfrm>
              <a:custGeom>
                <a:avLst/>
                <a:gdLst>
                  <a:gd name="connsiteX0" fmla="*/ 0 w 266848"/>
                  <a:gd name="connsiteY0" fmla="*/ 0 h 181457"/>
                  <a:gd name="connsiteX1" fmla="*/ 266848 w 266848"/>
                  <a:gd name="connsiteY1" fmla="*/ 181457 h 181457"/>
                </a:gdLst>
                <a:ahLst/>
                <a:cxnLst>
                  <a:cxn ang="0">
                    <a:pos x="connsiteX0" y="connsiteY0"/>
                  </a:cxn>
                  <a:cxn ang="0">
                    <a:pos x="connsiteX1" y="connsiteY1"/>
                  </a:cxn>
                </a:cxnLst>
                <a:rect l="l" t="t" r="r" b="b"/>
                <a:pathLst>
                  <a:path w="266848" h="181457">
                    <a:moveTo>
                      <a:pt x="0" y="0"/>
                    </a:moveTo>
                    <a:lnTo>
                      <a:pt x="266848" y="181457"/>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49" name="TextBox 148"/>
          <p:cNvSpPr txBox="1"/>
          <p:nvPr/>
        </p:nvSpPr>
        <p:spPr>
          <a:xfrm>
            <a:off x="3257652" y="1395870"/>
            <a:ext cx="2551717" cy="610434"/>
          </a:xfrm>
          <a:prstGeom prst="rect">
            <a:avLst/>
          </a:prstGeom>
          <a:solidFill>
            <a:schemeClr val="bg1">
              <a:alpha val="60000"/>
            </a:schemeClr>
          </a:solidFill>
          <a:ln w="57150">
            <a:solidFill>
              <a:schemeClr val="accent3"/>
            </a:solidFill>
            <a:miter lim="800000"/>
          </a:ln>
        </p:spPr>
        <p:txBody>
          <a:bodyPr wrap="square" lIns="0" tIns="0" rIns="0" bIns="0" rtlCol="0" anchor="ctr">
            <a:noAutofit/>
          </a:bodyPr>
          <a:lstStyle/>
          <a:p>
            <a:pPr algn="ctr">
              <a:lnSpc>
                <a:spcPct val="90000"/>
              </a:lnSpc>
              <a:spcBef>
                <a:spcPts val="400"/>
              </a:spcBef>
            </a:pPr>
            <a:r>
              <a:rPr lang="en-US" sz="2000" b="1" dirty="0">
                <a:latin typeface="MetricHPE" panose="020B0503030202060203" pitchFamily="34" charset="0"/>
              </a:rPr>
              <a:t>On-premises reality</a:t>
            </a:r>
          </a:p>
        </p:txBody>
      </p:sp>
      <p:sp>
        <p:nvSpPr>
          <p:cNvPr id="150" name="TextBox 149"/>
          <p:cNvSpPr txBox="1"/>
          <p:nvPr/>
        </p:nvSpPr>
        <p:spPr>
          <a:xfrm>
            <a:off x="3185988" y="4315909"/>
            <a:ext cx="2695044" cy="1458861"/>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pPr>
            <a:r>
              <a:rPr lang="en-US" sz="2000" dirty="0">
                <a:latin typeface="MetricHPE" panose="020B0503030202060203" pitchFamily="34" charset="0"/>
              </a:rPr>
              <a:t>However, </a:t>
            </a:r>
            <a:r>
              <a:rPr lang="en-US" sz="3200" b="1" dirty="0">
                <a:latin typeface="MetricHPE" panose="020B0503030202060203" pitchFamily="34" charset="0"/>
              </a:rPr>
              <a:t>70% </a:t>
            </a:r>
            <a:br>
              <a:rPr lang="en-US" sz="3200" b="1" dirty="0">
                <a:latin typeface="MetricHPE" panose="020B0503030202060203" pitchFamily="34" charset="0"/>
              </a:rPr>
            </a:br>
            <a:r>
              <a:rPr lang="en-US" sz="2000" dirty="0">
                <a:latin typeface="MetricHPE" panose="020B0503030202060203" pitchFamily="34" charset="0"/>
              </a:rPr>
              <a:t>of apps and data remain</a:t>
            </a:r>
            <a:br>
              <a:rPr lang="en-US" sz="2000" dirty="0">
                <a:latin typeface="MetricHPE" panose="020B0503030202060203" pitchFamily="34" charset="0"/>
              </a:rPr>
            </a:br>
            <a:r>
              <a:rPr lang="en-US" sz="2000" dirty="0">
                <a:latin typeface="MetricHPE" panose="020B0503030202060203" pitchFamily="34" charset="0"/>
              </a:rPr>
              <a:t>on premises, for good business reasons</a:t>
            </a:r>
            <a:r>
              <a:rPr lang="en-US" sz="2000" baseline="30000" dirty="0">
                <a:latin typeface="MetricHPE" panose="020B0503030202060203" pitchFamily="34" charset="0"/>
              </a:rPr>
              <a:t>1</a:t>
            </a:r>
            <a:endParaRPr lang="en-US" sz="2000" b="1" baseline="30000" dirty="0">
              <a:latin typeface="MetricHPE" panose="020B0503030202060203" pitchFamily="34" charset="0"/>
            </a:endParaRPr>
          </a:p>
        </p:txBody>
      </p:sp>
      <p:grpSp>
        <p:nvGrpSpPr>
          <p:cNvPr id="253" name="Group 252"/>
          <p:cNvGrpSpPr/>
          <p:nvPr/>
        </p:nvGrpSpPr>
        <p:grpSpPr>
          <a:xfrm>
            <a:off x="5842810" y="544824"/>
            <a:ext cx="5919258" cy="5840357"/>
            <a:chOff x="6247670" y="459144"/>
            <a:chExt cx="5398817" cy="5326853"/>
          </a:xfrm>
        </p:grpSpPr>
        <p:sp>
          <p:nvSpPr>
            <p:cNvPr id="217" name="Freeform 216"/>
            <p:cNvSpPr/>
            <p:nvPr/>
          </p:nvSpPr>
          <p:spPr bwMode="ltGray">
            <a:xfrm>
              <a:off x="8660004" y="1037142"/>
              <a:ext cx="687706" cy="600798"/>
            </a:xfrm>
            <a:custGeom>
              <a:avLst/>
              <a:gdLst>
                <a:gd name="connsiteX0" fmla="*/ 1592826 w 1592826"/>
                <a:gd name="connsiteY0" fmla="*/ 219497 h 4016288"/>
                <a:gd name="connsiteX1" fmla="*/ 1231491 w 1592826"/>
                <a:gd name="connsiteY1" fmla="*/ 190001 h 4016288"/>
                <a:gd name="connsiteX2" fmla="*/ 575188 w 1592826"/>
                <a:gd name="connsiteY2" fmla="*/ 2262149 h 4016288"/>
                <a:gd name="connsiteX3" fmla="*/ 383458 w 1592826"/>
                <a:gd name="connsiteY3" fmla="*/ 3928717 h 4016288"/>
                <a:gd name="connsiteX4" fmla="*/ 0 w 1592826"/>
                <a:gd name="connsiteY4" fmla="*/ 3633749 h 4016288"/>
                <a:gd name="connsiteX0" fmla="*/ 1592826 w 1592826"/>
                <a:gd name="connsiteY0" fmla="*/ 83849 h 3880640"/>
                <a:gd name="connsiteX1" fmla="*/ 995517 w 1592826"/>
                <a:gd name="connsiteY1" fmla="*/ 371443 h 3880640"/>
                <a:gd name="connsiteX2" fmla="*/ 575188 w 1592826"/>
                <a:gd name="connsiteY2" fmla="*/ 2126501 h 3880640"/>
                <a:gd name="connsiteX3" fmla="*/ 383458 w 1592826"/>
                <a:gd name="connsiteY3" fmla="*/ 3793069 h 3880640"/>
                <a:gd name="connsiteX4" fmla="*/ 0 w 1592826"/>
                <a:gd name="connsiteY4" fmla="*/ 3498101 h 3880640"/>
                <a:gd name="connsiteX0" fmla="*/ 1592826 w 1592826"/>
                <a:gd name="connsiteY0" fmla="*/ 83849 h 3833419"/>
                <a:gd name="connsiteX1" fmla="*/ 995517 w 1592826"/>
                <a:gd name="connsiteY1" fmla="*/ 371443 h 3833419"/>
                <a:gd name="connsiteX2" fmla="*/ 575188 w 1592826"/>
                <a:gd name="connsiteY2" fmla="*/ 2126501 h 3833419"/>
                <a:gd name="connsiteX3" fmla="*/ 383458 w 1592826"/>
                <a:gd name="connsiteY3" fmla="*/ 3734075 h 3833419"/>
                <a:gd name="connsiteX4" fmla="*/ 0 w 1592826"/>
                <a:gd name="connsiteY4" fmla="*/ 3498101 h 3833419"/>
                <a:gd name="connsiteX0" fmla="*/ 1592826 w 1592826"/>
                <a:gd name="connsiteY0" fmla="*/ 77192 h 3863633"/>
                <a:gd name="connsiteX1" fmla="*/ 995517 w 1592826"/>
                <a:gd name="connsiteY1" fmla="*/ 401657 h 3863633"/>
                <a:gd name="connsiteX2" fmla="*/ 575188 w 1592826"/>
                <a:gd name="connsiteY2" fmla="*/ 2156715 h 3863633"/>
                <a:gd name="connsiteX3" fmla="*/ 383458 w 1592826"/>
                <a:gd name="connsiteY3" fmla="*/ 3764289 h 3863633"/>
                <a:gd name="connsiteX4" fmla="*/ 0 w 1592826"/>
                <a:gd name="connsiteY4" fmla="*/ 3528315 h 3863633"/>
                <a:gd name="connsiteX0" fmla="*/ 1592826 w 1592826"/>
                <a:gd name="connsiteY0" fmla="*/ 45161 h 3831602"/>
                <a:gd name="connsiteX1" fmla="*/ 995517 w 1592826"/>
                <a:gd name="connsiteY1" fmla="*/ 369626 h 3831602"/>
                <a:gd name="connsiteX2" fmla="*/ 575188 w 1592826"/>
                <a:gd name="connsiteY2" fmla="*/ 2124684 h 3831602"/>
                <a:gd name="connsiteX3" fmla="*/ 383458 w 1592826"/>
                <a:gd name="connsiteY3" fmla="*/ 3732258 h 3831602"/>
                <a:gd name="connsiteX4" fmla="*/ 0 w 1592826"/>
                <a:gd name="connsiteY4" fmla="*/ 3496284 h 3831602"/>
                <a:gd name="connsiteX0" fmla="*/ 1592826 w 1592826"/>
                <a:gd name="connsiteY0" fmla="*/ 112780 h 3899221"/>
                <a:gd name="connsiteX1" fmla="*/ 995517 w 1592826"/>
                <a:gd name="connsiteY1" fmla="*/ 437245 h 3899221"/>
                <a:gd name="connsiteX2" fmla="*/ 383458 w 1592826"/>
                <a:gd name="connsiteY2" fmla="*/ 3799877 h 3899221"/>
                <a:gd name="connsiteX3" fmla="*/ 0 w 1592826"/>
                <a:gd name="connsiteY3" fmla="*/ 3563903 h 3899221"/>
                <a:gd name="connsiteX0" fmla="*/ 1209368 w 1209368"/>
                <a:gd name="connsiteY0" fmla="*/ 112780 h 3799877"/>
                <a:gd name="connsiteX1" fmla="*/ 612059 w 1209368"/>
                <a:gd name="connsiteY1" fmla="*/ 437245 h 3799877"/>
                <a:gd name="connsiteX2" fmla="*/ 0 w 1209368"/>
                <a:gd name="connsiteY2" fmla="*/ 3799877 h 3799877"/>
                <a:gd name="connsiteX0" fmla="*/ 1209368 w 1209368"/>
                <a:gd name="connsiteY0" fmla="*/ 112780 h 3799877"/>
                <a:gd name="connsiteX1" fmla="*/ 612059 w 1209368"/>
                <a:gd name="connsiteY1" fmla="*/ 437245 h 3799877"/>
                <a:gd name="connsiteX2" fmla="*/ 0 w 1209368"/>
                <a:gd name="connsiteY2" fmla="*/ 3799877 h 3799877"/>
                <a:gd name="connsiteX0" fmla="*/ 597309 w 597309"/>
                <a:gd name="connsiteY0" fmla="*/ 112780 h 437245"/>
                <a:gd name="connsiteX1" fmla="*/ 0 w 597309"/>
                <a:gd name="connsiteY1" fmla="*/ 437245 h 437245"/>
                <a:gd name="connsiteX0" fmla="*/ 687706 w 687706"/>
                <a:gd name="connsiteY0" fmla="*/ 46864 h 600798"/>
                <a:gd name="connsiteX1" fmla="*/ 0 w 687706"/>
                <a:gd name="connsiteY1" fmla="*/ 600798 h 600798"/>
              </a:gdLst>
              <a:ahLst/>
              <a:cxnLst>
                <a:cxn ang="0">
                  <a:pos x="connsiteX0" y="connsiteY0"/>
                </a:cxn>
                <a:cxn ang="0">
                  <a:pos x="connsiteX1" y="connsiteY1"/>
                </a:cxn>
              </a:cxnLst>
              <a:rect l="l" t="t" r="r" b="b"/>
              <a:pathLst>
                <a:path w="687706" h="600798">
                  <a:moveTo>
                    <a:pt x="687706" y="46864"/>
                  </a:moveTo>
                  <a:cubicBezTo>
                    <a:pt x="518099" y="-64363"/>
                    <a:pt x="201561" y="-13718"/>
                    <a:pt x="0" y="600798"/>
                  </a:cubicBezTo>
                </a:path>
              </a:pathLst>
            </a:custGeom>
            <a:noFill/>
            <a:ln w="101600">
              <a:gradFill>
                <a:gsLst>
                  <a:gs pos="100000">
                    <a:schemeClr val="accent1">
                      <a:alpha val="70000"/>
                    </a:schemeClr>
                  </a:gs>
                  <a:gs pos="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p:cNvSpPr/>
            <p:nvPr/>
          </p:nvSpPr>
          <p:spPr bwMode="ltGray">
            <a:xfrm>
              <a:off x="9687527" y="4330010"/>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1" name="Arc 180"/>
            <p:cNvSpPr/>
            <p:nvPr/>
          </p:nvSpPr>
          <p:spPr bwMode="ltGray">
            <a:xfrm rot="2725115">
              <a:off x="6514790" y="3067704"/>
              <a:ext cx="4660878" cy="392954"/>
            </a:xfrm>
            <a:prstGeom prst="arc">
              <a:avLst>
                <a:gd name="adj1" fmla="val 12564688"/>
                <a:gd name="adj2" fmla="val 358150"/>
              </a:avLst>
            </a:prstGeom>
            <a:noFill/>
            <a:ln w="19050">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2" name="Oval 181"/>
            <p:cNvSpPr/>
            <p:nvPr/>
          </p:nvSpPr>
          <p:spPr bwMode="ltGray">
            <a:xfrm>
              <a:off x="9918048" y="1171872"/>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3" name="Arc 182"/>
            <p:cNvSpPr/>
            <p:nvPr/>
          </p:nvSpPr>
          <p:spPr bwMode="ltGray">
            <a:xfrm rot="793708">
              <a:off x="7024780" y="1098807"/>
              <a:ext cx="4386010" cy="3829296"/>
            </a:xfrm>
            <a:prstGeom prst="arc">
              <a:avLst>
                <a:gd name="adj1" fmla="val 16905533"/>
                <a:gd name="adj2" fmla="val 358150"/>
              </a:avLst>
            </a:prstGeom>
            <a:noFill/>
            <a:ln w="19050">
              <a:gradFill>
                <a:gsLst>
                  <a:gs pos="100000">
                    <a:schemeClr val="accent1">
                      <a:alpha val="0"/>
                    </a:schemeClr>
                  </a:gs>
                  <a:gs pos="75400">
                    <a:srgbClr val="0D5265"/>
                  </a:gs>
                  <a:gs pos="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4" name="Oval 183"/>
            <p:cNvSpPr/>
            <p:nvPr/>
          </p:nvSpPr>
          <p:spPr bwMode="ltGray">
            <a:xfrm>
              <a:off x="10078359" y="4057165"/>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5" name="Arc 184"/>
            <p:cNvSpPr/>
            <p:nvPr/>
          </p:nvSpPr>
          <p:spPr bwMode="ltGray">
            <a:xfrm rot="11305765">
              <a:off x="6329765" y="3394821"/>
              <a:ext cx="3935643" cy="758730"/>
            </a:xfrm>
            <a:prstGeom prst="arc">
              <a:avLst>
                <a:gd name="adj1" fmla="val 10970371"/>
                <a:gd name="adj2" fmla="val 19597409"/>
              </a:avLst>
            </a:prstGeom>
            <a:noFill/>
            <a:ln w="19050">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6" name="Oval 185"/>
            <p:cNvSpPr/>
            <p:nvPr/>
          </p:nvSpPr>
          <p:spPr bwMode="ltGray">
            <a:xfrm>
              <a:off x="9246996" y="987517"/>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7" name="Freeform 186"/>
            <p:cNvSpPr/>
            <p:nvPr/>
          </p:nvSpPr>
          <p:spPr bwMode="ltGray">
            <a:xfrm>
              <a:off x="7750277" y="1038845"/>
              <a:ext cx="1592826" cy="3831602"/>
            </a:xfrm>
            <a:custGeom>
              <a:avLst/>
              <a:gdLst>
                <a:gd name="connsiteX0" fmla="*/ 1592826 w 1592826"/>
                <a:gd name="connsiteY0" fmla="*/ 219497 h 4016288"/>
                <a:gd name="connsiteX1" fmla="*/ 1231491 w 1592826"/>
                <a:gd name="connsiteY1" fmla="*/ 190001 h 4016288"/>
                <a:gd name="connsiteX2" fmla="*/ 575188 w 1592826"/>
                <a:gd name="connsiteY2" fmla="*/ 2262149 h 4016288"/>
                <a:gd name="connsiteX3" fmla="*/ 383458 w 1592826"/>
                <a:gd name="connsiteY3" fmla="*/ 3928717 h 4016288"/>
                <a:gd name="connsiteX4" fmla="*/ 0 w 1592826"/>
                <a:gd name="connsiteY4" fmla="*/ 3633749 h 4016288"/>
                <a:gd name="connsiteX0" fmla="*/ 1592826 w 1592826"/>
                <a:gd name="connsiteY0" fmla="*/ 83849 h 3880640"/>
                <a:gd name="connsiteX1" fmla="*/ 995517 w 1592826"/>
                <a:gd name="connsiteY1" fmla="*/ 371443 h 3880640"/>
                <a:gd name="connsiteX2" fmla="*/ 575188 w 1592826"/>
                <a:gd name="connsiteY2" fmla="*/ 2126501 h 3880640"/>
                <a:gd name="connsiteX3" fmla="*/ 383458 w 1592826"/>
                <a:gd name="connsiteY3" fmla="*/ 3793069 h 3880640"/>
                <a:gd name="connsiteX4" fmla="*/ 0 w 1592826"/>
                <a:gd name="connsiteY4" fmla="*/ 3498101 h 3880640"/>
                <a:gd name="connsiteX0" fmla="*/ 1592826 w 1592826"/>
                <a:gd name="connsiteY0" fmla="*/ 83849 h 3833419"/>
                <a:gd name="connsiteX1" fmla="*/ 995517 w 1592826"/>
                <a:gd name="connsiteY1" fmla="*/ 371443 h 3833419"/>
                <a:gd name="connsiteX2" fmla="*/ 575188 w 1592826"/>
                <a:gd name="connsiteY2" fmla="*/ 2126501 h 3833419"/>
                <a:gd name="connsiteX3" fmla="*/ 383458 w 1592826"/>
                <a:gd name="connsiteY3" fmla="*/ 3734075 h 3833419"/>
                <a:gd name="connsiteX4" fmla="*/ 0 w 1592826"/>
                <a:gd name="connsiteY4" fmla="*/ 3498101 h 3833419"/>
                <a:gd name="connsiteX0" fmla="*/ 1592826 w 1592826"/>
                <a:gd name="connsiteY0" fmla="*/ 77192 h 3863633"/>
                <a:gd name="connsiteX1" fmla="*/ 995517 w 1592826"/>
                <a:gd name="connsiteY1" fmla="*/ 401657 h 3863633"/>
                <a:gd name="connsiteX2" fmla="*/ 575188 w 1592826"/>
                <a:gd name="connsiteY2" fmla="*/ 2156715 h 3863633"/>
                <a:gd name="connsiteX3" fmla="*/ 383458 w 1592826"/>
                <a:gd name="connsiteY3" fmla="*/ 3764289 h 3863633"/>
                <a:gd name="connsiteX4" fmla="*/ 0 w 1592826"/>
                <a:gd name="connsiteY4" fmla="*/ 3528315 h 3863633"/>
                <a:gd name="connsiteX0" fmla="*/ 1592826 w 1592826"/>
                <a:gd name="connsiteY0" fmla="*/ 45161 h 3831602"/>
                <a:gd name="connsiteX1" fmla="*/ 995517 w 1592826"/>
                <a:gd name="connsiteY1" fmla="*/ 369626 h 3831602"/>
                <a:gd name="connsiteX2" fmla="*/ 575188 w 1592826"/>
                <a:gd name="connsiteY2" fmla="*/ 2124684 h 3831602"/>
                <a:gd name="connsiteX3" fmla="*/ 383458 w 1592826"/>
                <a:gd name="connsiteY3" fmla="*/ 3732258 h 3831602"/>
                <a:gd name="connsiteX4" fmla="*/ 0 w 1592826"/>
                <a:gd name="connsiteY4" fmla="*/ 3496284 h 3831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826" h="3831602">
                  <a:moveTo>
                    <a:pt x="1592826" y="45161"/>
                  </a:moveTo>
                  <a:cubicBezTo>
                    <a:pt x="1423219" y="-66066"/>
                    <a:pt x="1165123" y="23039"/>
                    <a:pt x="995517" y="369626"/>
                  </a:cubicBezTo>
                  <a:cubicBezTo>
                    <a:pt x="825911" y="716213"/>
                    <a:pt x="677198" y="1564245"/>
                    <a:pt x="575188" y="2124684"/>
                  </a:cubicBezTo>
                  <a:cubicBezTo>
                    <a:pt x="473178" y="2685123"/>
                    <a:pt x="479323" y="3503658"/>
                    <a:pt x="383458" y="3732258"/>
                  </a:cubicBezTo>
                  <a:cubicBezTo>
                    <a:pt x="287593" y="3960858"/>
                    <a:pt x="143796" y="3758068"/>
                    <a:pt x="0" y="3496284"/>
                  </a:cubicBezTo>
                </a:path>
              </a:pathLst>
            </a:custGeom>
            <a:noFill/>
            <a:ln w="19050">
              <a:gradFill>
                <a:gsLst>
                  <a:gs pos="100000">
                    <a:schemeClr val="accent1"/>
                  </a:gs>
                  <a:gs pos="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p:cNvSpPr/>
            <p:nvPr/>
          </p:nvSpPr>
          <p:spPr bwMode="ltGray">
            <a:xfrm>
              <a:off x="8834041" y="2255878"/>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89" name="Arc 188"/>
            <p:cNvSpPr/>
            <p:nvPr/>
          </p:nvSpPr>
          <p:spPr bwMode="ltGray">
            <a:xfrm rot="2510882">
              <a:off x="8400575" y="2708830"/>
              <a:ext cx="3245912" cy="703467"/>
            </a:xfrm>
            <a:prstGeom prst="arc">
              <a:avLst>
                <a:gd name="adj1" fmla="val 15343897"/>
                <a:gd name="adj2" fmla="val 10192617"/>
              </a:avLst>
            </a:prstGeom>
            <a:noFill/>
            <a:ln w="19050">
              <a:gradFill>
                <a:gsLst>
                  <a:gs pos="100000">
                    <a:schemeClr val="accent1">
                      <a:alpha val="0"/>
                    </a:schemeClr>
                  </a:gs>
                  <a:gs pos="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0" name="Oval 189"/>
            <p:cNvSpPr/>
            <p:nvPr/>
          </p:nvSpPr>
          <p:spPr bwMode="ltGray">
            <a:xfrm>
              <a:off x="9106886" y="4305904"/>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1" name="Arc 190"/>
            <p:cNvSpPr/>
            <p:nvPr/>
          </p:nvSpPr>
          <p:spPr bwMode="ltGray">
            <a:xfrm rot="3042081">
              <a:off x="5628971" y="2960588"/>
              <a:ext cx="4660878" cy="989939"/>
            </a:xfrm>
            <a:prstGeom prst="arc">
              <a:avLst>
                <a:gd name="adj1" fmla="val 20773535"/>
                <a:gd name="adj2" fmla="val 5672810"/>
              </a:avLst>
            </a:prstGeom>
            <a:noFill/>
            <a:ln w="19050">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2" name="Oval 191"/>
            <p:cNvSpPr/>
            <p:nvPr/>
          </p:nvSpPr>
          <p:spPr bwMode="ltGray">
            <a:xfrm>
              <a:off x="11238028" y="3634852"/>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3" name="Arc 192"/>
            <p:cNvSpPr/>
            <p:nvPr/>
          </p:nvSpPr>
          <p:spPr bwMode="ltGray">
            <a:xfrm rot="9921483">
              <a:off x="7468605" y="3206172"/>
              <a:ext cx="4057709" cy="1353872"/>
            </a:xfrm>
            <a:prstGeom prst="arc">
              <a:avLst>
                <a:gd name="adj1" fmla="val 11466744"/>
                <a:gd name="adj2" fmla="val 21846"/>
              </a:avLst>
            </a:prstGeom>
            <a:noFill/>
            <a:ln w="19050">
              <a:gradFill>
                <a:gsLst>
                  <a:gs pos="0">
                    <a:schemeClr val="accent1"/>
                  </a:gs>
                  <a:gs pos="65000">
                    <a:srgbClr val="0D5265"/>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4" name="Oval 193"/>
            <p:cNvSpPr/>
            <p:nvPr/>
          </p:nvSpPr>
          <p:spPr bwMode="ltGray">
            <a:xfrm>
              <a:off x="10706346" y="4338562"/>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6" name="Freeform 195"/>
            <p:cNvSpPr/>
            <p:nvPr/>
          </p:nvSpPr>
          <p:spPr bwMode="ltGray">
            <a:xfrm>
              <a:off x="9802330" y="1840753"/>
              <a:ext cx="988321" cy="2587812"/>
            </a:xfrm>
            <a:custGeom>
              <a:avLst/>
              <a:gdLst>
                <a:gd name="connsiteX0" fmla="*/ 139784 w 1031236"/>
                <a:gd name="connsiteY0" fmla="*/ 0 h 2629968"/>
                <a:gd name="connsiteX1" fmla="*/ 62089 w 1031236"/>
                <a:gd name="connsiteY1" fmla="*/ 753035 h 2629968"/>
                <a:gd name="connsiteX2" fmla="*/ 934654 w 1031236"/>
                <a:gd name="connsiteY2" fmla="*/ 2390588 h 2629968"/>
                <a:gd name="connsiteX3" fmla="*/ 970513 w 1031236"/>
                <a:gd name="connsiteY3" fmla="*/ 2587812 h 2629968"/>
                <a:gd name="connsiteX0" fmla="*/ 148494 w 1039946"/>
                <a:gd name="connsiteY0" fmla="*/ 0 h 2629968"/>
                <a:gd name="connsiteX1" fmla="*/ 70799 w 1039946"/>
                <a:gd name="connsiteY1" fmla="*/ 753035 h 2629968"/>
                <a:gd name="connsiteX2" fmla="*/ 943364 w 1039946"/>
                <a:gd name="connsiteY2" fmla="*/ 2390588 h 2629968"/>
                <a:gd name="connsiteX3" fmla="*/ 979223 w 1039946"/>
                <a:gd name="connsiteY3" fmla="*/ 2587812 h 2629968"/>
                <a:gd name="connsiteX0" fmla="*/ 148494 w 1026094"/>
                <a:gd name="connsiteY0" fmla="*/ 0 h 2587812"/>
                <a:gd name="connsiteX1" fmla="*/ 70799 w 1026094"/>
                <a:gd name="connsiteY1" fmla="*/ 753035 h 2587812"/>
                <a:gd name="connsiteX2" fmla="*/ 943364 w 1026094"/>
                <a:gd name="connsiteY2" fmla="*/ 2390588 h 2587812"/>
                <a:gd name="connsiteX3" fmla="*/ 979223 w 1026094"/>
                <a:gd name="connsiteY3" fmla="*/ 2587812 h 2587812"/>
                <a:gd name="connsiteX0" fmla="*/ 148494 w 987006"/>
                <a:gd name="connsiteY0" fmla="*/ 0 h 2587812"/>
                <a:gd name="connsiteX1" fmla="*/ 70799 w 987006"/>
                <a:gd name="connsiteY1" fmla="*/ 753035 h 2587812"/>
                <a:gd name="connsiteX2" fmla="*/ 943364 w 987006"/>
                <a:gd name="connsiteY2" fmla="*/ 2390588 h 2587812"/>
                <a:gd name="connsiteX3" fmla="*/ 979223 w 987006"/>
                <a:gd name="connsiteY3" fmla="*/ 2587812 h 2587812"/>
                <a:gd name="connsiteX0" fmla="*/ 148494 w 988321"/>
                <a:gd name="connsiteY0" fmla="*/ 0 h 2587812"/>
                <a:gd name="connsiteX1" fmla="*/ 70799 w 988321"/>
                <a:gd name="connsiteY1" fmla="*/ 753035 h 2587812"/>
                <a:gd name="connsiteX2" fmla="*/ 943364 w 988321"/>
                <a:gd name="connsiteY2" fmla="*/ 2390588 h 2587812"/>
                <a:gd name="connsiteX3" fmla="*/ 979223 w 988321"/>
                <a:gd name="connsiteY3" fmla="*/ 2587812 h 2587812"/>
              </a:gdLst>
              <a:ahLst/>
              <a:cxnLst>
                <a:cxn ang="0">
                  <a:pos x="connsiteX0" y="connsiteY0"/>
                </a:cxn>
                <a:cxn ang="0">
                  <a:pos x="connsiteX1" y="connsiteY1"/>
                </a:cxn>
                <a:cxn ang="0">
                  <a:pos x="connsiteX2" y="connsiteY2"/>
                </a:cxn>
                <a:cxn ang="0">
                  <a:pos x="connsiteX3" y="connsiteY3"/>
                </a:cxn>
              </a:cxnLst>
              <a:rect l="l" t="t" r="r" b="b"/>
              <a:pathLst>
                <a:path w="988321" h="2587812">
                  <a:moveTo>
                    <a:pt x="148494" y="0"/>
                  </a:moveTo>
                  <a:cubicBezTo>
                    <a:pt x="7548" y="141443"/>
                    <a:pt x="-61679" y="354604"/>
                    <a:pt x="70799" y="753035"/>
                  </a:cubicBezTo>
                  <a:cubicBezTo>
                    <a:pt x="203277" y="1151466"/>
                    <a:pt x="892574" y="2256428"/>
                    <a:pt x="943364" y="2390588"/>
                  </a:cubicBezTo>
                  <a:cubicBezTo>
                    <a:pt x="994154" y="2524748"/>
                    <a:pt x="995159" y="2528545"/>
                    <a:pt x="979223" y="2587812"/>
                  </a:cubicBezTo>
                </a:path>
              </a:pathLst>
            </a:custGeom>
            <a:noFill/>
            <a:ln w="19050">
              <a:gradFill>
                <a:gsLst>
                  <a:gs pos="100000">
                    <a:schemeClr val="accent1"/>
                  </a:gs>
                  <a:gs pos="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nvSpPr>
          <p:spPr bwMode="ltGray">
            <a:xfrm>
              <a:off x="8904412" y="3953207"/>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8" name="Arc 197"/>
            <p:cNvSpPr/>
            <p:nvPr/>
          </p:nvSpPr>
          <p:spPr bwMode="ltGray">
            <a:xfrm rot="2597047">
              <a:off x="6247990" y="2317851"/>
              <a:ext cx="2995948" cy="2046026"/>
            </a:xfrm>
            <a:prstGeom prst="arc">
              <a:avLst>
                <a:gd name="adj1" fmla="val 20773535"/>
                <a:gd name="adj2" fmla="val 2036443"/>
              </a:avLst>
            </a:prstGeom>
            <a:noFill/>
            <a:ln w="19050">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99" name="Oval 198"/>
            <p:cNvSpPr/>
            <p:nvPr/>
          </p:nvSpPr>
          <p:spPr bwMode="ltGray">
            <a:xfrm>
              <a:off x="10694930" y="2027725"/>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0" name="Arc 199"/>
            <p:cNvSpPr/>
            <p:nvPr/>
          </p:nvSpPr>
          <p:spPr bwMode="ltGray">
            <a:xfrm rot="18939530">
              <a:off x="7517348" y="3129913"/>
              <a:ext cx="3818639" cy="703467"/>
            </a:xfrm>
            <a:prstGeom prst="arc">
              <a:avLst>
                <a:gd name="adj1" fmla="val 70500"/>
                <a:gd name="adj2" fmla="val 10966550"/>
              </a:avLst>
            </a:prstGeom>
            <a:noFill/>
            <a:ln w="19050">
              <a:gradFill>
                <a:gsLst>
                  <a:gs pos="0">
                    <a:schemeClr val="accent1">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1" name="Oval 200"/>
            <p:cNvSpPr/>
            <p:nvPr/>
          </p:nvSpPr>
          <p:spPr bwMode="ltGray">
            <a:xfrm>
              <a:off x="9652755" y="1599575"/>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2" name="Arc 201"/>
            <p:cNvSpPr/>
            <p:nvPr/>
          </p:nvSpPr>
          <p:spPr bwMode="ltGray">
            <a:xfrm rot="3786824">
              <a:off x="9053998" y="2421972"/>
              <a:ext cx="2594470" cy="898582"/>
            </a:xfrm>
            <a:prstGeom prst="arc">
              <a:avLst>
                <a:gd name="adj1" fmla="val 528470"/>
                <a:gd name="adj2" fmla="val 10650735"/>
              </a:avLst>
            </a:prstGeom>
            <a:noFill/>
            <a:ln w="19050">
              <a:gradFill>
                <a:gsLst>
                  <a:gs pos="100000">
                    <a:schemeClr val="accent1">
                      <a:alpha val="0"/>
                    </a:schemeClr>
                  </a:gs>
                  <a:gs pos="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3" name="Oval 202"/>
            <p:cNvSpPr/>
            <p:nvPr/>
          </p:nvSpPr>
          <p:spPr bwMode="ltGray">
            <a:xfrm>
              <a:off x="7721774" y="2530635"/>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4" name="Arc 203"/>
            <p:cNvSpPr/>
            <p:nvPr/>
          </p:nvSpPr>
          <p:spPr bwMode="ltGray">
            <a:xfrm rot="15155155">
              <a:off x="6361784" y="3209626"/>
              <a:ext cx="2966299" cy="587961"/>
            </a:xfrm>
            <a:prstGeom prst="arc">
              <a:avLst>
                <a:gd name="adj1" fmla="val 1039788"/>
                <a:gd name="adj2" fmla="val 11349418"/>
              </a:avLst>
            </a:prstGeom>
            <a:noFill/>
            <a:ln w="19050">
              <a:gradFill>
                <a:gsLst>
                  <a:gs pos="100000">
                    <a:schemeClr val="accent1"/>
                  </a:gs>
                  <a:gs pos="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5" name="Oval 204"/>
            <p:cNvSpPr/>
            <p:nvPr/>
          </p:nvSpPr>
          <p:spPr bwMode="ltGray">
            <a:xfrm>
              <a:off x="9964336" y="1878687"/>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6" name="Freeform 205"/>
            <p:cNvSpPr/>
            <p:nvPr/>
          </p:nvSpPr>
          <p:spPr bwMode="ltGray">
            <a:xfrm>
              <a:off x="8288594" y="1976284"/>
              <a:ext cx="1755058" cy="1718187"/>
            </a:xfrm>
            <a:custGeom>
              <a:avLst/>
              <a:gdLst>
                <a:gd name="connsiteX0" fmla="*/ 1755058 w 1755058"/>
                <a:gd name="connsiteY0" fmla="*/ 0 h 1718187"/>
                <a:gd name="connsiteX1" fmla="*/ 685800 w 1755058"/>
                <a:gd name="connsiteY1" fmla="*/ 862781 h 1718187"/>
                <a:gd name="connsiteX2" fmla="*/ 0 w 1755058"/>
                <a:gd name="connsiteY2" fmla="*/ 1718187 h 1718187"/>
                <a:gd name="connsiteX0" fmla="*/ 1755058 w 1755058"/>
                <a:gd name="connsiteY0" fmla="*/ 0 h 1718187"/>
                <a:gd name="connsiteX1" fmla="*/ 685800 w 1755058"/>
                <a:gd name="connsiteY1" fmla="*/ 862781 h 1718187"/>
                <a:gd name="connsiteX2" fmla="*/ 0 w 1755058"/>
                <a:gd name="connsiteY2" fmla="*/ 1718187 h 1718187"/>
                <a:gd name="connsiteX0" fmla="*/ 1755058 w 1755058"/>
                <a:gd name="connsiteY0" fmla="*/ 0 h 1718187"/>
                <a:gd name="connsiteX1" fmla="*/ 0 w 1755058"/>
                <a:gd name="connsiteY1" fmla="*/ 1718187 h 1718187"/>
                <a:gd name="connsiteX0" fmla="*/ 1755058 w 1755058"/>
                <a:gd name="connsiteY0" fmla="*/ 0 h 1718187"/>
                <a:gd name="connsiteX1" fmla="*/ 0 w 1755058"/>
                <a:gd name="connsiteY1" fmla="*/ 1718187 h 1718187"/>
                <a:gd name="connsiteX0" fmla="*/ 1755058 w 1755058"/>
                <a:gd name="connsiteY0" fmla="*/ 0 h 1718187"/>
                <a:gd name="connsiteX1" fmla="*/ 0 w 1755058"/>
                <a:gd name="connsiteY1" fmla="*/ 1718187 h 1718187"/>
              </a:gdLst>
              <a:ahLst/>
              <a:cxnLst>
                <a:cxn ang="0">
                  <a:pos x="connsiteX0" y="connsiteY0"/>
                </a:cxn>
                <a:cxn ang="0">
                  <a:pos x="connsiteX1" y="connsiteY1"/>
                </a:cxn>
              </a:cxnLst>
              <a:rect l="l" t="t" r="r" b="b"/>
              <a:pathLst>
                <a:path w="1755058" h="1718187">
                  <a:moveTo>
                    <a:pt x="1755058" y="0"/>
                  </a:moveTo>
                  <a:cubicBezTo>
                    <a:pt x="1147917" y="358878"/>
                    <a:pt x="636638" y="820993"/>
                    <a:pt x="0" y="1718187"/>
                  </a:cubicBezTo>
                </a:path>
              </a:pathLst>
            </a:custGeom>
            <a:noFill/>
            <a:ln w="1905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bwMode="ltGray">
            <a:xfrm>
              <a:off x="9167923" y="3552629"/>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08" name="Freeform 207"/>
            <p:cNvSpPr/>
            <p:nvPr/>
          </p:nvSpPr>
          <p:spPr bwMode="ltGray">
            <a:xfrm>
              <a:off x="9269361" y="2352368"/>
              <a:ext cx="1345249" cy="1305232"/>
            </a:xfrm>
            <a:custGeom>
              <a:avLst/>
              <a:gdLst>
                <a:gd name="connsiteX0" fmla="*/ 0 w 1342104"/>
                <a:gd name="connsiteY0" fmla="*/ 1305232 h 1305232"/>
                <a:gd name="connsiteX1" fmla="*/ 1342104 w 1342104"/>
                <a:gd name="connsiteY1" fmla="*/ 0 h 1305232"/>
                <a:gd name="connsiteX0" fmla="*/ 0 w 1344930"/>
                <a:gd name="connsiteY0" fmla="*/ 1305232 h 1305232"/>
                <a:gd name="connsiteX1" fmla="*/ 1342104 w 1344930"/>
                <a:gd name="connsiteY1" fmla="*/ 0 h 1305232"/>
                <a:gd name="connsiteX0" fmla="*/ 0 w 1345249"/>
                <a:gd name="connsiteY0" fmla="*/ 1305232 h 1305232"/>
                <a:gd name="connsiteX1" fmla="*/ 1342104 w 1345249"/>
                <a:gd name="connsiteY1" fmla="*/ 0 h 1305232"/>
              </a:gdLst>
              <a:ahLst/>
              <a:cxnLst>
                <a:cxn ang="0">
                  <a:pos x="connsiteX0" y="connsiteY0"/>
                </a:cxn>
                <a:cxn ang="0">
                  <a:pos x="connsiteX1" y="connsiteY1"/>
                </a:cxn>
              </a:cxnLst>
              <a:rect l="l" t="t" r="r" b="b"/>
              <a:pathLst>
                <a:path w="1345249" h="1305232">
                  <a:moveTo>
                    <a:pt x="0" y="1305232"/>
                  </a:moveTo>
                  <a:cubicBezTo>
                    <a:pt x="550606" y="1113503"/>
                    <a:pt x="1403555" y="1039761"/>
                    <a:pt x="1342104" y="0"/>
                  </a:cubicBezTo>
                </a:path>
              </a:pathLst>
            </a:custGeom>
            <a:noFill/>
            <a:ln w="19050">
              <a:gradFill>
                <a:gsLst>
                  <a:gs pos="100000">
                    <a:schemeClr val="accent1"/>
                  </a:gs>
                  <a:gs pos="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p:cNvSpPr/>
            <p:nvPr/>
          </p:nvSpPr>
          <p:spPr bwMode="ltGray">
            <a:xfrm>
              <a:off x="7670961" y="3434642"/>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0" name="Freeform 209"/>
            <p:cNvSpPr/>
            <p:nvPr/>
          </p:nvSpPr>
          <p:spPr bwMode="ltGray">
            <a:xfrm>
              <a:off x="7757652" y="3508273"/>
              <a:ext cx="2743200" cy="469940"/>
            </a:xfrm>
            <a:custGeom>
              <a:avLst/>
              <a:gdLst>
                <a:gd name="connsiteX0" fmla="*/ 0 w 2743200"/>
                <a:gd name="connsiteY0" fmla="*/ 52072 h 472401"/>
                <a:gd name="connsiteX1" fmla="*/ 457200 w 2743200"/>
                <a:gd name="connsiteY1" fmla="*/ 37324 h 472401"/>
                <a:gd name="connsiteX2" fmla="*/ 2743200 w 2743200"/>
                <a:gd name="connsiteY2" fmla="*/ 472401 h 472401"/>
                <a:gd name="connsiteX0" fmla="*/ 0 w 2743200"/>
                <a:gd name="connsiteY0" fmla="*/ 52072 h 489467"/>
                <a:gd name="connsiteX1" fmla="*/ 457200 w 2743200"/>
                <a:gd name="connsiteY1" fmla="*/ 37324 h 489467"/>
                <a:gd name="connsiteX2" fmla="*/ 2743200 w 2743200"/>
                <a:gd name="connsiteY2" fmla="*/ 472401 h 489467"/>
                <a:gd name="connsiteX0" fmla="*/ 0 w 2743200"/>
                <a:gd name="connsiteY0" fmla="*/ 42791 h 480648"/>
                <a:gd name="connsiteX1" fmla="*/ 589936 w 2743200"/>
                <a:gd name="connsiteY1" fmla="*/ 42791 h 480648"/>
                <a:gd name="connsiteX2" fmla="*/ 2743200 w 2743200"/>
                <a:gd name="connsiteY2" fmla="*/ 463120 h 480648"/>
                <a:gd name="connsiteX0" fmla="*/ 0 w 2743200"/>
                <a:gd name="connsiteY0" fmla="*/ 31342 h 469940"/>
                <a:gd name="connsiteX1" fmla="*/ 589936 w 2743200"/>
                <a:gd name="connsiteY1" fmla="*/ 53464 h 469940"/>
                <a:gd name="connsiteX2" fmla="*/ 2743200 w 2743200"/>
                <a:gd name="connsiteY2" fmla="*/ 451671 h 469940"/>
                <a:gd name="connsiteX0" fmla="*/ 0 w 2743200"/>
                <a:gd name="connsiteY0" fmla="*/ 31342 h 469940"/>
                <a:gd name="connsiteX1" fmla="*/ 589936 w 2743200"/>
                <a:gd name="connsiteY1" fmla="*/ 53464 h 469940"/>
                <a:gd name="connsiteX2" fmla="*/ 2743200 w 2743200"/>
                <a:gd name="connsiteY2" fmla="*/ 451671 h 469940"/>
              </a:gdLst>
              <a:ahLst/>
              <a:cxnLst>
                <a:cxn ang="0">
                  <a:pos x="connsiteX0" y="connsiteY0"/>
                </a:cxn>
                <a:cxn ang="0">
                  <a:pos x="connsiteX1" y="connsiteY1"/>
                </a:cxn>
                <a:cxn ang="0">
                  <a:pos x="connsiteX2" y="connsiteY2"/>
                </a:cxn>
              </a:cxnLst>
              <a:rect l="l" t="t" r="r" b="b"/>
              <a:pathLst>
                <a:path w="2743200" h="469940">
                  <a:moveTo>
                    <a:pt x="0" y="31342"/>
                  </a:moveTo>
                  <a:cubicBezTo>
                    <a:pt x="0" y="-11060"/>
                    <a:pt x="228601" y="-16591"/>
                    <a:pt x="589936" y="53464"/>
                  </a:cubicBezTo>
                  <a:cubicBezTo>
                    <a:pt x="951271" y="123519"/>
                    <a:pt x="1777180" y="564127"/>
                    <a:pt x="2743200" y="451671"/>
                  </a:cubicBezTo>
                </a:path>
              </a:pathLst>
            </a:custGeom>
            <a:noFill/>
            <a:ln w="19050">
              <a:gradFill>
                <a:gsLst>
                  <a:gs pos="79000">
                    <a:srgbClr val="0D5265"/>
                  </a:gs>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p:nvSpPr>
          <p:spPr bwMode="ltGray">
            <a:xfrm>
              <a:off x="8975792" y="4783527"/>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2" name="Arc 211"/>
            <p:cNvSpPr/>
            <p:nvPr/>
          </p:nvSpPr>
          <p:spPr bwMode="ltGray">
            <a:xfrm rot="3206111">
              <a:off x="7257729" y="1018608"/>
              <a:ext cx="4386010" cy="3792371"/>
            </a:xfrm>
            <a:prstGeom prst="arc">
              <a:avLst>
                <a:gd name="adj1" fmla="val 17601623"/>
                <a:gd name="adj2" fmla="val 2808211"/>
              </a:avLst>
            </a:prstGeom>
            <a:noFill/>
            <a:ln w="19050">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3" name="Oval 212"/>
            <p:cNvSpPr/>
            <p:nvPr/>
          </p:nvSpPr>
          <p:spPr bwMode="ltGray">
            <a:xfrm>
              <a:off x="8430102" y="4931011"/>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4" name="Arc 213"/>
            <p:cNvSpPr/>
            <p:nvPr/>
          </p:nvSpPr>
          <p:spPr bwMode="ltGray">
            <a:xfrm rot="3206111">
              <a:off x="6559734" y="763773"/>
              <a:ext cx="4791263" cy="4182006"/>
            </a:xfrm>
            <a:prstGeom prst="arc">
              <a:avLst>
                <a:gd name="adj1" fmla="val 18172750"/>
                <a:gd name="adj2" fmla="val 2808211"/>
              </a:avLst>
            </a:prstGeom>
            <a:noFill/>
            <a:ln w="19050">
              <a:gradFill>
                <a:gsLst>
                  <a:gs pos="54900">
                    <a:srgbClr val="0D5265"/>
                  </a:gs>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5" name="Oval 214"/>
            <p:cNvSpPr/>
            <p:nvPr/>
          </p:nvSpPr>
          <p:spPr bwMode="ltGray">
            <a:xfrm>
              <a:off x="9143757" y="2123143"/>
              <a:ext cx="188921" cy="1889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6" name="Freeform 215"/>
            <p:cNvSpPr/>
            <p:nvPr/>
          </p:nvSpPr>
          <p:spPr bwMode="ltGray">
            <a:xfrm>
              <a:off x="9009430" y="2241755"/>
              <a:ext cx="506179" cy="2876295"/>
            </a:xfrm>
            <a:custGeom>
              <a:avLst/>
              <a:gdLst>
                <a:gd name="connsiteX0" fmla="*/ 368710 w 569409"/>
                <a:gd name="connsiteY0" fmla="*/ 0 h 2831690"/>
                <a:gd name="connsiteX1" fmla="*/ 553064 w 569409"/>
                <a:gd name="connsiteY1" fmla="*/ 1378974 h 2831690"/>
                <a:gd name="connsiteX2" fmla="*/ 0 w 569409"/>
                <a:gd name="connsiteY2" fmla="*/ 2831690 h 2831690"/>
                <a:gd name="connsiteX0" fmla="*/ 368710 w 553261"/>
                <a:gd name="connsiteY0" fmla="*/ 0 h 2831690"/>
                <a:gd name="connsiteX1" fmla="*/ 553064 w 553261"/>
                <a:gd name="connsiteY1" fmla="*/ 1378974 h 2831690"/>
                <a:gd name="connsiteX2" fmla="*/ 0 w 553261"/>
                <a:gd name="connsiteY2" fmla="*/ 2831690 h 2831690"/>
                <a:gd name="connsiteX0" fmla="*/ 368710 w 569409"/>
                <a:gd name="connsiteY0" fmla="*/ 0 h 2831690"/>
                <a:gd name="connsiteX1" fmla="*/ 553064 w 569409"/>
                <a:gd name="connsiteY1" fmla="*/ 1378974 h 2831690"/>
                <a:gd name="connsiteX2" fmla="*/ 0 w 569409"/>
                <a:gd name="connsiteY2" fmla="*/ 2831690 h 2831690"/>
                <a:gd name="connsiteX0" fmla="*/ 368710 w 660774"/>
                <a:gd name="connsiteY0" fmla="*/ 0 h 2831690"/>
                <a:gd name="connsiteX1" fmla="*/ 553064 w 660774"/>
                <a:gd name="connsiteY1" fmla="*/ 1378974 h 2831690"/>
                <a:gd name="connsiteX2" fmla="*/ 0 w 660774"/>
                <a:gd name="connsiteY2" fmla="*/ 2831690 h 2831690"/>
                <a:gd name="connsiteX0" fmla="*/ 368710 w 560972"/>
                <a:gd name="connsiteY0" fmla="*/ 0 h 2831690"/>
                <a:gd name="connsiteX1" fmla="*/ 553064 w 560972"/>
                <a:gd name="connsiteY1" fmla="*/ 1378974 h 2831690"/>
                <a:gd name="connsiteX2" fmla="*/ 0 w 560972"/>
                <a:gd name="connsiteY2" fmla="*/ 2831690 h 2831690"/>
                <a:gd name="connsiteX0" fmla="*/ 368710 w 613465"/>
                <a:gd name="connsiteY0" fmla="*/ 0 h 2831690"/>
                <a:gd name="connsiteX1" fmla="*/ 606590 w 613465"/>
                <a:gd name="connsiteY1" fmla="*/ 1677826 h 2831690"/>
                <a:gd name="connsiteX2" fmla="*/ 0 w 613465"/>
                <a:gd name="connsiteY2" fmla="*/ 2831690 h 2831690"/>
                <a:gd name="connsiteX0" fmla="*/ 368710 w 552254"/>
                <a:gd name="connsiteY0" fmla="*/ 0 h 2831690"/>
                <a:gd name="connsiteX1" fmla="*/ 544143 w 552254"/>
                <a:gd name="connsiteY1" fmla="*/ 1539551 h 2831690"/>
                <a:gd name="connsiteX2" fmla="*/ 0 w 552254"/>
                <a:gd name="connsiteY2" fmla="*/ 2831690 h 2831690"/>
                <a:gd name="connsiteX0" fmla="*/ 368710 w 544183"/>
                <a:gd name="connsiteY0" fmla="*/ 0 h 2831690"/>
                <a:gd name="connsiteX1" fmla="*/ 544143 w 544183"/>
                <a:gd name="connsiteY1" fmla="*/ 1539551 h 2831690"/>
                <a:gd name="connsiteX2" fmla="*/ 0 w 544183"/>
                <a:gd name="connsiteY2" fmla="*/ 2831690 h 2831690"/>
                <a:gd name="connsiteX0" fmla="*/ 368710 w 593245"/>
                <a:gd name="connsiteY0" fmla="*/ 0 h 2831690"/>
                <a:gd name="connsiteX1" fmla="*/ 593208 w 593245"/>
                <a:gd name="connsiteY1" fmla="*/ 1548472 h 2831690"/>
                <a:gd name="connsiteX2" fmla="*/ 0 w 593245"/>
                <a:gd name="connsiteY2" fmla="*/ 2831690 h 2831690"/>
                <a:gd name="connsiteX0" fmla="*/ 368710 w 593245"/>
                <a:gd name="connsiteY0" fmla="*/ 0 h 2831690"/>
                <a:gd name="connsiteX1" fmla="*/ 593208 w 593245"/>
                <a:gd name="connsiteY1" fmla="*/ 1548472 h 2831690"/>
                <a:gd name="connsiteX2" fmla="*/ 0 w 593245"/>
                <a:gd name="connsiteY2" fmla="*/ 2831690 h 2831690"/>
                <a:gd name="connsiteX0" fmla="*/ 412435 w 636970"/>
                <a:gd name="connsiteY0" fmla="*/ 0 h 2927489"/>
                <a:gd name="connsiteX1" fmla="*/ 636933 w 636970"/>
                <a:gd name="connsiteY1" fmla="*/ 1548472 h 2927489"/>
                <a:gd name="connsiteX2" fmla="*/ 43725 w 636970"/>
                <a:gd name="connsiteY2" fmla="*/ 2831690 h 2927489"/>
                <a:gd name="connsiteX3" fmla="*/ 44480 w 636970"/>
                <a:gd name="connsiteY3" fmla="*/ 2834280 h 2927489"/>
                <a:gd name="connsiteX0" fmla="*/ 675728 w 900263"/>
                <a:gd name="connsiteY0" fmla="*/ 0 h 2903649"/>
                <a:gd name="connsiteX1" fmla="*/ 900226 w 900263"/>
                <a:gd name="connsiteY1" fmla="*/ 1548472 h 2903649"/>
                <a:gd name="connsiteX2" fmla="*/ 307018 w 900263"/>
                <a:gd name="connsiteY2" fmla="*/ 2831690 h 2903649"/>
                <a:gd name="connsiteX3" fmla="*/ 0 w 900263"/>
                <a:gd name="connsiteY3" fmla="*/ 2713847 h 2903649"/>
                <a:gd name="connsiteX0" fmla="*/ 675728 w 901068"/>
                <a:gd name="connsiteY0" fmla="*/ 0 h 2781720"/>
                <a:gd name="connsiteX1" fmla="*/ 900226 w 901068"/>
                <a:gd name="connsiteY1" fmla="*/ 1548472 h 2781720"/>
                <a:gd name="connsiteX2" fmla="*/ 757527 w 901068"/>
                <a:gd name="connsiteY2" fmla="*/ 2675573 h 2781720"/>
                <a:gd name="connsiteX3" fmla="*/ 0 w 901068"/>
                <a:gd name="connsiteY3" fmla="*/ 2713847 h 2781720"/>
                <a:gd name="connsiteX0" fmla="*/ 211838 w 437178"/>
                <a:gd name="connsiteY0" fmla="*/ 0 h 2896727"/>
                <a:gd name="connsiteX1" fmla="*/ 436336 w 437178"/>
                <a:gd name="connsiteY1" fmla="*/ 1548472 h 2896727"/>
                <a:gd name="connsiteX2" fmla="*/ 293637 w 437178"/>
                <a:gd name="connsiteY2" fmla="*/ 2675573 h 2896727"/>
                <a:gd name="connsiteX3" fmla="*/ 1 w 437178"/>
                <a:gd name="connsiteY3" fmla="*/ 2896727 h 2896727"/>
                <a:gd name="connsiteX0" fmla="*/ 211838 w 446262"/>
                <a:gd name="connsiteY0" fmla="*/ 0 h 2896727"/>
                <a:gd name="connsiteX1" fmla="*/ 436336 w 446262"/>
                <a:gd name="connsiteY1" fmla="*/ 1548472 h 2896727"/>
                <a:gd name="connsiteX2" fmla="*/ 409610 w 446262"/>
                <a:gd name="connsiteY2" fmla="*/ 2492693 h 2896727"/>
                <a:gd name="connsiteX3" fmla="*/ 1 w 446262"/>
                <a:gd name="connsiteY3" fmla="*/ 2896727 h 2896727"/>
                <a:gd name="connsiteX0" fmla="*/ 211838 w 446262"/>
                <a:gd name="connsiteY0" fmla="*/ 0 h 2896727"/>
                <a:gd name="connsiteX1" fmla="*/ 436336 w 446262"/>
                <a:gd name="connsiteY1" fmla="*/ 1548472 h 2896727"/>
                <a:gd name="connsiteX2" fmla="*/ 409610 w 446262"/>
                <a:gd name="connsiteY2" fmla="*/ 2492693 h 2896727"/>
                <a:gd name="connsiteX3" fmla="*/ 1 w 446262"/>
                <a:gd name="connsiteY3" fmla="*/ 2896727 h 2896727"/>
                <a:gd name="connsiteX0" fmla="*/ 12783 w 247207"/>
                <a:gd name="connsiteY0" fmla="*/ 0 h 2492693"/>
                <a:gd name="connsiteX1" fmla="*/ 237281 w 247207"/>
                <a:gd name="connsiteY1" fmla="*/ 1548472 h 2492693"/>
                <a:gd name="connsiteX2" fmla="*/ 210555 w 247207"/>
                <a:gd name="connsiteY2" fmla="*/ 2492693 h 2492693"/>
                <a:gd name="connsiteX0" fmla="*/ 230435 w 458000"/>
                <a:gd name="connsiteY0" fmla="*/ 0 h 2876295"/>
                <a:gd name="connsiteX1" fmla="*/ 454933 w 458000"/>
                <a:gd name="connsiteY1" fmla="*/ 1548472 h 2876295"/>
                <a:gd name="connsiteX2" fmla="*/ 0 w 458000"/>
                <a:gd name="connsiteY2" fmla="*/ 2876295 h 2876295"/>
                <a:gd name="connsiteX0" fmla="*/ 230435 w 476267"/>
                <a:gd name="connsiteY0" fmla="*/ 0 h 2876295"/>
                <a:gd name="connsiteX1" fmla="*/ 454933 w 476267"/>
                <a:gd name="connsiteY1" fmla="*/ 1548472 h 2876295"/>
                <a:gd name="connsiteX2" fmla="*/ 0 w 476267"/>
                <a:gd name="connsiteY2" fmla="*/ 2876295 h 2876295"/>
                <a:gd name="connsiteX0" fmla="*/ 230435 w 476267"/>
                <a:gd name="connsiteY0" fmla="*/ 0 h 2876295"/>
                <a:gd name="connsiteX1" fmla="*/ 454933 w 476267"/>
                <a:gd name="connsiteY1" fmla="*/ 1548472 h 2876295"/>
                <a:gd name="connsiteX2" fmla="*/ 0 w 476267"/>
                <a:gd name="connsiteY2" fmla="*/ 2876295 h 2876295"/>
                <a:gd name="connsiteX0" fmla="*/ 230435 w 506179"/>
                <a:gd name="connsiteY0" fmla="*/ 0 h 2876295"/>
                <a:gd name="connsiteX1" fmla="*/ 454933 w 506179"/>
                <a:gd name="connsiteY1" fmla="*/ 1548472 h 2876295"/>
                <a:gd name="connsiteX2" fmla="*/ 0 w 506179"/>
                <a:gd name="connsiteY2" fmla="*/ 2876295 h 2876295"/>
                <a:gd name="connsiteX0" fmla="*/ 230435 w 506179"/>
                <a:gd name="connsiteY0" fmla="*/ 0 h 2876295"/>
                <a:gd name="connsiteX1" fmla="*/ 454933 w 506179"/>
                <a:gd name="connsiteY1" fmla="*/ 1548472 h 2876295"/>
                <a:gd name="connsiteX2" fmla="*/ 0 w 506179"/>
                <a:gd name="connsiteY2" fmla="*/ 2876295 h 2876295"/>
              </a:gdLst>
              <a:ahLst/>
              <a:cxnLst>
                <a:cxn ang="0">
                  <a:pos x="connsiteX0" y="connsiteY0"/>
                </a:cxn>
                <a:cxn ang="0">
                  <a:pos x="connsiteX1" y="connsiteY1"/>
                </a:cxn>
                <a:cxn ang="0">
                  <a:pos x="connsiteX2" y="connsiteY2"/>
                </a:cxn>
              </a:cxnLst>
              <a:rect l="l" t="t" r="r" b="b"/>
              <a:pathLst>
                <a:path w="506179" h="2876295">
                  <a:moveTo>
                    <a:pt x="230435" y="0"/>
                  </a:moveTo>
                  <a:cubicBezTo>
                    <a:pt x="201681" y="114516"/>
                    <a:pt x="212329" y="355411"/>
                    <a:pt x="454933" y="1548472"/>
                  </a:cubicBezTo>
                  <a:cubicBezTo>
                    <a:pt x="697537" y="2741533"/>
                    <a:pt x="0" y="2876295"/>
                    <a:pt x="0" y="2876295"/>
                  </a:cubicBezTo>
                </a:path>
              </a:pathLst>
            </a:custGeom>
            <a:noFill/>
            <a:ln w="31750">
              <a:gradFill>
                <a:gsLst>
                  <a:gs pos="55000">
                    <a:srgbClr val="0D5265"/>
                  </a:gs>
                  <a:gs pos="100000">
                    <a:schemeClr val="accent1">
                      <a:alpha val="0"/>
                    </a:schemeClr>
                  </a:gs>
                  <a:gs pos="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Arc 217"/>
            <p:cNvSpPr/>
            <p:nvPr/>
          </p:nvSpPr>
          <p:spPr bwMode="ltGray">
            <a:xfrm rot="15155155">
              <a:off x="6366934" y="3209627"/>
              <a:ext cx="2966299" cy="587961"/>
            </a:xfrm>
            <a:prstGeom prst="arc">
              <a:avLst>
                <a:gd name="adj1" fmla="val 1039788"/>
                <a:gd name="adj2" fmla="val 7436797"/>
              </a:avLst>
            </a:prstGeom>
            <a:noFill/>
            <a:ln w="101600">
              <a:gradFill>
                <a:gsLst>
                  <a:gs pos="100000">
                    <a:schemeClr val="accent1">
                      <a:alpha val="70000"/>
                    </a:schemeClr>
                  </a:gs>
                  <a:gs pos="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19" name="Freeform 218"/>
            <p:cNvSpPr/>
            <p:nvPr/>
          </p:nvSpPr>
          <p:spPr bwMode="ltGray">
            <a:xfrm>
              <a:off x="7757652" y="3508271"/>
              <a:ext cx="589936" cy="53464"/>
            </a:xfrm>
            <a:custGeom>
              <a:avLst/>
              <a:gdLst>
                <a:gd name="connsiteX0" fmla="*/ 0 w 2743200"/>
                <a:gd name="connsiteY0" fmla="*/ 52072 h 472401"/>
                <a:gd name="connsiteX1" fmla="*/ 457200 w 2743200"/>
                <a:gd name="connsiteY1" fmla="*/ 37324 h 472401"/>
                <a:gd name="connsiteX2" fmla="*/ 2743200 w 2743200"/>
                <a:gd name="connsiteY2" fmla="*/ 472401 h 472401"/>
                <a:gd name="connsiteX0" fmla="*/ 0 w 2743200"/>
                <a:gd name="connsiteY0" fmla="*/ 52072 h 489467"/>
                <a:gd name="connsiteX1" fmla="*/ 457200 w 2743200"/>
                <a:gd name="connsiteY1" fmla="*/ 37324 h 489467"/>
                <a:gd name="connsiteX2" fmla="*/ 2743200 w 2743200"/>
                <a:gd name="connsiteY2" fmla="*/ 472401 h 489467"/>
                <a:gd name="connsiteX0" fmla="*/ 0 w 2743200"/>
                <a:gd name="connsiteY0" fmla="*/ 42791 h 480648"/>
                <a:gd name="connsiteX1" fmla="*/ 589936 w 2743200"/>
                <a:gd name="connsiteY1" fmla="*/ 42791 h 480648"/>
                <a:gd name="connsiteX2" fmla="*/ 2743200 w 2743200"/>
                <a:gd name="connsiteY2" fmla="*/ 463120 h 480648"/>
                <a:gd name="connsiteX0" fmla="*/ 0 w 2743200"/>
                <a:gd name="connsiteY0" fmla="*/ 31342 h 469940"/>
                <a:gd name="connsiteX1" fmla="*/ 589936 w 2743200"/>
                <a:gd name="connsiteY1" fmla="*/ 53464 h 469940"/>
                <a:gd name="connsiteX2" fmla="*/ 2743200 w 2743200"/>
                <a:gd name="connsiteY2" fmla="*/ 451671 h 469940"/>
                <a:gd name="connsiteX0" fmla="*/ 0 w 2743200"/>
                <a:gd name="connsiteY0" fmla="*/ 31342 h 469940"/>
                <a:gd name="connsiteX1" fmla="*/ 589936 w 2743200"/>
                <a:gd name="connsiteY1" fmla="*/ 53464 h 469940"/>
                <a:gd name="connsiteX2" fmla="*/ 2743200 w 2743200"/>
                <a:gd name="connsiteY2" fmla="*/ 451671 h 469940"/>
                <a:gd name="connsiteX0" fmla="*/ 0 w 589936"/>
                <a:gd name="connsiteY0" fmla="*/ 31342 h 53464"/>
                <a:gd name="connsiteX1" fmla="*/ 589936 w 589936"/>
                <a:gd name="connsiteY1" fmla="*/ 53464 h 53464"/>
              </a:gdLst>
              <a:ahLst/>
              <a:cxnLst>
                <a:cxn ang="0">
                  <a:pos x="connsiteX0" y="connsiteY0"/>
                </a:cxn>
                <a:cxn ang="0">
                  <a:pos x="connsiteX1" y="connsiteY1"/>
                </a:cxn>
              </a:cxnLst>
              <a:rect l="l" t="t" r="r" b="b"/>
              <a:pathLst>
                <a:path w="589936" h="53464">
                  <a:moveTo>
                    <a:pt x="0" y="31342"/>
                  </a:moveTo>
                  <a:cubicBezTo>
                    <a:pt x="0" y="-11060"/>
                    <a:pt x="228601" y="-16591"/>
                    <a:pt x="589936" y="53464"/>
                  </a:cubicBezTo>
                </a:path>
              </a:pathLst>
            </a:custGeom>
            <a:noFill/>
            <a:ln w="101600">
              <a:gradFill>
                <a:gsLst>
                  <a:gs pos="100000">
                    <a:schemeClr val="accent1">
                      <a:alpha val="0"/>
                    </a:schemeClr>
                  </a:gs>
                  <a:gs pos="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Arc 219"/>
            <p:cNvSpPr/>
            <p:nvPr/>
          </p:nvSpPr>
          <p:spPr bwMode="ltGray">
            <a:xfrm rot="793708">
              <a:off x="7033579" y="1106342"/>
              <a:ext cx="4386010" cy="3829296"/>
            </a:xfrm>
            <a:prstGeom prst="arc">
              <a:avLst>
                <a:gd name="adj1" fmla="val 16905533"/>
                <a:gd name="adj2" fmla="val 19305892"/>
              </a:avLst>
            </a:prstGeom>
            <a:noFill/>
            <a:ln w="101600">
              <a:gradFill>
                <a:gsLst>
                  <a:gs pos="100000">
                    <a:schemeClr val="accent1">
                      <a:alpha val="0"/>
                    </a:schemeClr>
                  </a:gs>
                  <a:gs pos="75400">
                    <a:srgbClr val="0D5265">
                      <a:alpha val="70000"/>
                    </a:srgbClr>
                  </a:gs>
                  <a:gs pos="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1" name="Arc 220"/>
            <p:cNvSpPr/>
            <p:nvPr/>
          </p:nvSpPr>
          <p:spPr bwMode="ltGray">
            <a:xfrm rot="3786824">
              <a:off x="9049597" y="2421974"/>
              <a:ext cx="2594470" cy="898582"/>
            </a:xfrm>
            <a:prstGeom prst="arc">
              <a:avLst>
                <a:gd name="adj1" fmla="val 6321371"/>
                <a:gd name="adj2" fmla="val 10650735"/>
              </a:avLst>
            </a:prstGeom>
            <a:noFill/>
            <a:ln w="101600">
              <a:gradFill>
                <a:gsLst>
                  <a:gs pos="100000">
                    <a:schemeClr val="accent1">
                      <a:alpha val="0"/>
                    </a:schemeClr>
                  </a:gs>
                  <a:gs pos="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2" name="Freeform 221"/>
            <p:cNvSpPr/>
            <p:nvPr/>
          </p:nvSpPr>
          <p:spPr bwMode="ltGray">
            <a:xfrm>
              <a:off x="9022080" y="1947040"/>
              <a:ext cx="1066389" cy="846036"/>
            </a:xfrm>
            <a:custGeom>
              <a:avLst/>
              <a:gdLst>
                <a:gd name="connsiteX0" fmla="*/ 1755058 w 1755058"/>
                <a:gd name="connsiteY0" fmla="*/ 0 h 1718187"/>
                <a:gd name="connsiteX1" fmla="*/ 685800 w 1755058"/>
                <a:gd name="connsiteY1" fmla="*/ 862781 h 1718187"/>
                <a:gd name="connsiteX2" fmla="*/ 0 w 1755058"/>
                <a:gd name="connsiteY2" fmla="*/ 1718187 h 1718187"/>
                <a:gd name="connsiteX0" fmla="*/ 1755058 w 1755058"/>
                <a:gd name="connsiteY0" fmla="*/ 0 h 1718187"/>
                <a:gd name="connsiteX1" fmla="*/ 685800 w 1755058"/>
                <a:gd name="connsiteY1" fmla="*/ 862781 h 1718187"/>
                <a:gd name="connsiteX2" fmla="*/ 0 w 1755058"/>
                <a:gd name="connsiteY2" fmla="*/ 1718187 h 1718187"/>
                <a:gd name="connsiteX0" fmla="*/ 1755058 w 1755058"/>
                <a:gd name="connsiteY0" fmla="*/ 0 h 1718187"/>
                <a:gd name="connsiteX1" fmla="*/ 0 w 1755058"/>
                <a:gd name="connsiteY1" fmla="*/ 1718187 h 1718187"/>
                <a:gd name="connsiteX0" fmla="*/ 1755058 w 1755058"/>
                <a:gd name="connsiteY0" fmla="*/ 0 h 1718187"/>
                <a:gd name="connsiteX1" fmla="*/ 0 w 1755058"/>
                <a:gd name="connsiteY1" fmla="*/ 1718187 h 1718187"/>
                <a:gd name="connsiteX0" fmla="*/ 1755058 w 1755058"/>
                <a:gd name="connsiteY0" fmla="*/ 0 h 1718187"/>
                <a:gd name="connsiteX1" fmla="*/ 0 w 1755058"/>
                <a:gd name="connsiteY1" fmla="*/ 1718187 h 1718187"/>
                <a:gd name="connsiteX0" fmla="*/ 1755058 w 1755058"/>
                <a:gd name="connsiteY0" fmla="*/ 0 h 1718187"/>
                <a:gd name="connsiteX1" fmla="*/ 688669 w 1755058"/>
                <a:gd name="connsiteY1" fmla="*/ 846036 h 1718187"/>
                <a:gd name="connsiteX2" fmla="*/ 0 w 1755058"/>
                <a:gd name="connsiteY2" fmla="*/ 1718187 h 1718187"/>
                <a:gd name="connsiteX0" fmla="*/ 1066389 w 1066389"/>
                <a:gd name="connsiteY0" fmla="*/ 0 h 846036"/>
                <a:gd name="connsiteX1" fmla="*/ 0 w 1066389"/>
                <a:gd name="connsiteY1" fmla="*/ 846036 h 846036"/>
                <a:gd name="connsiteX0" fmla="*/ 1066389 w 1066389"/>
                <a:gd name="connsiteY0" fmla="*/ 0 h 846036"/>
                <a:gd name="connsiteX1" fmla="*/ 0 w 1066389"/>
                <a:gd name="connsiteY1" fmla="*/ 846036 h 846036"/>
                <a:gd name="connsiteX0" fmla="*/ 1066389 w 1066389"/>
                <a:gd name="connsiteY0" fmla="*/ 0 h 846036"/>
                <a:gd name="connsiteX1" fmla="*/ 0 w 1066389"/>
                <a:gd name="connsiteY1" fmla="*/ 846036 h 846036"/>
              </a:gdLst>
              <a:ahLst/>
              <a:cxnLst>
                <a:cxn ang="0">
                  <a:pos x="connsiteX0" y="connsiteY0"/>
                </a:cxn>
                <a:cxn ang="0">
                  <a:pos x="connsiteX1" y="connsiteY1"/>
                </a:cxn>
              </a:cxnLst>
              <a:rect l="l" t="t" r="r" b="b"/>
              <a:pathLst>
                <a:path w="1066389" h="846036">
                  <a:moveTo>
                    <a:pt x="1066389" y="0"/>
                  </a:moveTo>
                  <a:cubicBezTo>
                    <a:pt x="716468" y="232135"/>
                    <a:pt x="388714" y="414395"/>
                    <a:pt x="0" y="846036"/>
                  </a:cubicBezTo>
                </a:path>
              </a:pathLst>
            </a:custGeom>
            <a:noFill/>
            <a:ln w="101600">
              <a:gradFill>
                <a:gsLst>
                  <a:gs pos="100000">
                    <a:schemeClr val="accent1">
                      <a:alpha val="0"/>
                    </a:schemeClr>
                  </a:gs>
                  <a:gs pos="0">
                    <a:schemeClr val="accent1">
                      <a:alpha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Arc 222"/>
            <p:cNvSpPr/>
            <p:nvPr/>
          </p:nvSpPr>
          <p:spPr bwMode="ltGray">
            <a:xfrm rot="18939530">
              <a:off x="7513382" y="3136798"/>
              <a:ext cx="3818639" cy="703467"/>
            </a:xfrm>
            <a:prstGeom prst="arc">
              <a:avLst>
                <a:gd name="adj1" fmla="val 70500"/>
                <a:gd name="adj2" fmla="val 5267974"/>
              </a:avLst>
            </a:prstGeom>
            <a:noFill/>
            <a:ln w="101600">
              <a:gradFill>
                <a:gsLst>
                  <a:gs pos="0">
                    <a:schemeClr val="accent1">
                      <a:alpha val="0"/>
                    </a:schemeClr>
                  </a:gs>
                  <a:gs pos="10000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4" name="Arc 223"/>
            <p:cNvSpPr/>
            <p:nvPr/>
          </p:nvSpPr>
          <p:spPr bwMode="ltGray">
            <a:xfrm rot="2510882">
              <a:off x="8393605" y="2708829"/>
              <a:ext cx="3245912" cy="703467"/>
            </a:xfrm>
            <a:prstGeom prst="arc">
              <a:avLst>
                <a:gd name="adj1" fmla="val 2944025"/>
                <a:gd name="adj2" fmla="val 10192617"/>
              </a:avLst>
            </a:prstGeom>
            <a:noFill/>
            <a:ln w="101600">
              <a:gradFill>
                <a:gsLst>
                  <a:gs pos="100000">
                    <a:schemeClr val="accent1">
                      <a:alpha val="0"/>
                    </a:schemeClr>
                  </a:gs>
                  <a:gs pos="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5" name="Freeform 224"/>
            <p:cNvSpPr/>
            <p:nvPr/>
          </p:nvSpPr>
          <p:spPr bwMode="ltGray">
            <a:xfrm>
              <a:off x="9269361" y="3260690"/>
              <a:ext cx="974934" cy="390451"/>
            </a:xfrm>
            <a:custGeom>
              <a:avLst/>
              <a:gdLst>
                <a:gd name="connsiteX0" fmla="*/ 0 w 1342104"/>
                <a:gd name="connsiteY0" fmla="*/ 1305232 h 1305232"/>
                <a:gd name="connsiteX1" fmla="*/ 1342104 w 1342104"/>
                <a:gd name="connsiteY1" fmla="*/ 0 h 1305232"/>
                <a:gd name="connsiteX0" fmla="*/ 0 w 1344930"/>
                <a:gd name="connsiteY0" fmla="*/ 1305232 h 1305232"/>
                <a:gd name="connsiteX1" fmla="*/ 1342104 w 1344930"/>
                <a:gd name="connsiteY1" fmla="*/ 0 h 1305232"/>
                <a:gd name="connsiteX0" fmla="*/ 0 w 1345249"/>
                <a:gd name="connsiteY0" fmla="*/ 1305232 h 1305232"/>
                <a:gd name="connsiteX1" fmla="*/ 1342104 w 1345249"/>
                <a:gd name="connsiteY1" fmla="*/ 0 h 1305232"/>
                <a:gd name="connsiteX0" fmla="*/ 0 w 1345289"/>
                <a:gd name="connsiteY0" fmla="*/ 1305232 h 1305232"/>
                <a:gd name="connsiteX1" fmla="*/ 974934 w 1345289"/>
                <a:gd name="connsiteY1" fmla="*/ 914781 h 1305232"/>
                <a:gd name="connsiteX2" fmla="*/ 1342104 w 1345289"/>
                <a:gd name="connsiteY2" fmla="*/ 0 h 1305232"/>
                <a:gd name="connsiteX0" fmla="*/ 0 w 974934"/>
                <a:gd name="connsiteY0" fmla="*/ 390451 h 390451"/>
                <a:gd name="connsiteX1" fmla="*/ 974934 w 974934"/>
                <a:gd name="connsiteY1" fmla="*/ 0 h 390451"/>
                <a:gd name="connsiteX0" fmla="*/ 0 w 974934"/>
                <a:gd name="connsiteY0" fmla="*/ 390451 h 390451"/>
                <a:gd name="connsiteX1" fmla="*/ 974934 w 974934"/>
                <a:gd name="connsiteY1" fmla="*/ 0 h 390451"/>
                <a:gd name="connsiteX0" fmla="*/ 0 w 974934"/>
                <a:gd name="connsiteY0" fmla="*/ 390451 h 390451"/>
                <a:gd name="connsiteX1" fmla="*/ 974934 w 974934"/>
                <a:gd name="connsiteY1" fmla="*/ 0 h 390451"/>
              </a:gdLst>
              <a:ahLst/>
              <a:cxnLst>
                <a:cxn ang="0">
                  <a:pos x="connsiteX0" y="connsiteY0"/>
                </a:cxn>
                <a:cxn ang="0">
                  <a:pos x="connsiteX1" y="connsiteY1"/>
                </a:cxn>
              </a:cxnLst>
              <a:rect l="l" t="t" r="r" b="b"/>
              <a:pathLst>
                <a:path w="974934" h="390451">
                  <a:moveTo>
                    <a:pt x="0" y="390451"/>
                  </a:moveTo>
                  <a:cubicBezTo>
                    <a:pt x="330002" y="305519"/>
                    <a:pt x="649956" y="235657"/>
                    <a:pt x="974934" y="0"/>
                  </a:cubicBezTo>
                </a:path>
              </a:pathLst>
            </a:custGeom>
            <a:noFill/>
            <a:ln w="101600">
              <a:gradFill>
                <a:gsLst>
                  <a:gs pos="100000">
                    <a:schemeClr val="accent1">
                      <a:alpha val="70000"/>
                    </a:schemeClr>
                  </a:gs>
                  <a:gs pos="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Arc 225"/>
            <p:cNvSpPr/>
            <p:nvPr/>
          </p:nvSpPr>
          <p:spPr bwMode="ltGray">
            <a:xfrm rot="2597047">
              <a:off x="6247670" y="2317851"/>
              <a:ext cx="2995948" cy="2046026"/>
            </a:xfrm>
            <a:prstGeom prst="arc">
              <a:avLst>
                <a:gd name="adj1" fmla="val 20773535"/>
                <a:gd name="adj2" fmla="val 551296"/>
              </a:avLst>
            </a:prstGeom>
            <a:noFill/>
            <a:ln w="101600">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7" name="Arc 226"/>
            <p:cNvSpPr/>
            <p:nvPr/>
          </p:nvSpPr>
          <p:spPr bwMode="ltGray">
            <a:xfrm rot="3042081">
              <a:off x="5628843" y="2960587"/>
              <a:ext cx="4660878" cy="989939"/>
            </a:xfrm>
            <a:prstGeom prst="arc">
              <a:avLst>
                <a:gd name="adj1" fmla="val 20773535"/>
                <a:gd name="adj2" fmla="val 21362202"/>
              </a:avLst>
            </a:prstGeom>
            <a:noFill/>
            <a:ln w="101600">
              <a:gradFill>
                <a:gsLst>
                  <a:gs pos="22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8" name="Arc 227"/>
            <p:cNvSpPr/>
            <p:nvPr/>
          </p:nvSpPr>
          <p:spPr bwMode="ltGray">
            <a:xfrm rot="3206111">
              <a:off x="7257729" y="1015878"/>
              <a:ext cx="4386010" cy="3792371"/>
            </a:xfrm>
            <a:prstGeom prst="arc">
              <a:avLst>
                <a:gd name="adj1" fmla="val 20779689"/>
                <a:gd name="adj2" fmla="val 2808211"/>
              </a:avLst>
            </a:prstGeom>
            <a:noFill/>
            <a:ln w="101600">
              <a:gradFill>
                <a:gsLst>
                  <a:gs pos="0">
                    <a:schemeClr val="accent1">
                      <a:alpha val="0"/>
                    </a:schemeClr>
                  </a:gs>
                  <a:gs pos="100000">
                    <a:schemeClr val="accent1">
                      <a:alpha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29" name="Arc 228"/>
            <p:cNvSpPr/>
            <p:nvPr/>
          </p:nvSpPr>
          <p:spPr bwMode="ltGray">
            <a:xfrm rot="3206111">
              <a:off x="6559735" y="763773"/>
              <a:ext cx="4791263" cy="4182006"/>
            </a:xfrm>
            <a:prstGeom prst="arc">
              <a:avLst>
                <a:gd name="adj1" fmla="val 964106"/>
                <a:gd name="adj2" fmla="val 2808211"/>
              </a:avLst>
            </a:prstGeom>
            <a:noFill/>
            <a:ln w="101600">
              <a:gradFill>
                <a:gsLst>
                  <a:gs pos="100000">
                    <a:schemeClr val="accent1">
                      <a:alpha val="70000"/>
                    </a:schemeClr>
                  </a:gs>
                  <a:gs pos="64000">
                    <a:schemeClr val="accent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31" name="Arc 230"/>
            <p:cNvSpPr/>
            <p:nvPr/>
          </p:nvSpPr>
          <p:spPr bwMode="ltGray">
            <a:xfrm rot="2725115">
              <a:off x="6514790" y="3072439"/>
              <a:ext cx="4660878" cy="392954"/>
            </a:xfrm>
            <a:prstGeom prst="arc">
              <a:avLst>
                <a:gd name="adj1" fmla="val 159797"/>
                <a:gd name="adj2" fmla="val 358150"/>
              </a:avLst>
            </a:prstGeom>
            <a:noFill/>
            <a:ln w="101600">
              <a:gradFill>
                <a:gsLst>
                  <a:gs pos="0">
                    <a:schemeClr val="accent1">
                      <a:alpha val="0"/>
                    </a:schemeClr>
                  </a:gs>
                  <a:gs pos="100000">
                    <a:schemeClr val="accent1">
                      <a:alpha val="70000"/>
                    </a:schemeClr>
                  </a:gs>
                </a:gsLst>
                <a:lin ang="750000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32" name="Arc 231"/>
            <p:cNvSpPr/>
            <p:nvPr/>
          </p:nvSpPr>
          <p:spPr bwMode="ltGray">
            <a:xfrm rot="9921483">
              <a:off x="7468605" y="3206171"/>
              <a:ext cx="4057709" cy="1353872"/>
            </a:xfrm>
            <a:prstGeom prst="arc">
              <a:avLst>
                <a:gd name="adj1" fmla="val 11466744"/>
                <a:gd name="adj2" fmla="val 13736329"/>
              </a:avLst>
            </a:prstGeom>
            <a:noFill/>
            <a:ln w="101600">
              <a:gradFill>
                <a:gsLst>
                  <a:gs pos="0">
                    <a:schemeClr val="accent1">
                      <a:alpha val="50000"/>
                    </a:schemeClr>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234" name="Freeform 233"/>
            <p:cNvSpPr/>
            <p:nvPr/>
          </p:nvSpPr>
          <p:spPr bwMode="ltGray">
            <a:xfrm>
              <a:off x="10455311" y="3707842"/>
              <a:ext cx="331071" cy="720723"/>
            </a:xfrm>
            <a:custGeom>
              <a:avLst/>
              <a:gdLst>
                <a:gd name="connsiteX0" fmla="*/ 139784 w 1031236"/>
                <a:gd name="connsiteY0" fmla="*/ 0 h 2629968"/>
                <a:gd name="connsiteX1" fmla="*/ 62089 w 1031236"/>
                <a:gd name="connsiteY1" fmla="*/ 753035 h 2629968"/>
                <a:gd name="connsiteX2" fmla="*/ 934654 w 1031236"/>
                <a:gd name="connsiteY2" fmla="*/ 2390588 h 2629968"/>
                <a:gd name="connsiteX3" fmla="*/ 970513 w 1031236"/>
                <a:gd name="connsiteY3" fmla="*/ 2587812 h 2629968"/>
                <a:gd name="connsiteX0" fmla="*/ 148494 w 1039946"/>
                <a:gd name="connsiteY0" fmla="*/ 0 h 2629968"/>
                <a:gd name="connsiteX1" fmla="*/ 70799 w 1039946"/>
                <a:gd name="connsiteY1" fmla="*/ 753035 h 2629968"/>
                <a:gd name="connsiteX2" fmla="*/ 943364 w 1039946"/>
                <a:gd name="connsiteY2" fmla="*/ 2390588 h 2629968"/>
                <a:gd name="connsiteX3" fmla="*/ 979223 w 1039946"/>
                <a:gd name="connsiteY3" fmla="*/ 2587812 h 2629968"/>
                <a:gd name="connsiteX0" fmla="*/ 148494 w 1026094"/>
                <a:gd name="connsiteY0" fmla="*/ 0 h 2587812"/>
                <a:gd name="connsiteX1" fmla="*/ 70799 w 1026094"/>
                <a:gd name="connsiteY1" fmla="*/ 753035 h 2587812"/>
                <a:gd name="connsiteX2" fmla="*/ 943364 w 1026094"/>
                <a:gd name="connsiteY2" fmla="*/ 2390588 h 2587812"/>
                <a:gd name="connsiteX3" fmla="*/ 979223 w 1026094"/>
                <a:gd name="connsiteY3" fmla="*/ 2587812 h 2587812"/>
                <a:gd name="connsiteX0" fmla="*/ 148494 w 987006"/>
                <a:gd name="connsiteY0" fmla="*/ 0 h 2587812"/>
                <a:gd name="connsiteX1" fmla="*/ 70799 w 987006"/>
                <a:gd name="connsiteY1" fmla="*/ 753035 h 2587812"/>
                <a:gd name="connsiteX2" fmla="*/ 943364 w 987006"/>
                <a:gd name="connsiteY2" fmla="*/ 2390588 h 2587812"/>
                <a:gd name="connsiteX3" fmla="*/ 979223 w 987006"/>
                <a:gd name="connsiteY3" fmla="*/ 2587812 h 2587812"/>
                <a:gd name="connsiteX0" fmla="*/ 148494 w 988321"/>
                <a:gd name="connsiteY0" fmla="*/ 0 h 2587812"/>
                <a:gd name="connsiteX1" fmla="*/ 70799 w 988321"/>
                <a:gd name="connsiteY1" fmla="*/ 753035 h 2587812"/>
                <a:gd name="connsiteX2" fmla="*/ 943364 w 988321"/>
                <a:gd name="connsiteY2" fmla="*/ 2390588 h 2587812"/>
                <a:gd name="connsiteX3" fmla="*/ 979223 w 988321"/>
                <a:gd name="connsiteY3" fmla="*/ 2587812 h 2587812"/>
                <a:gd name="connsiteX0" fmla="*/ 148494 w 988321"/>
                <a:gd name="connsiteY0" fmla="*/ 0 h 2587812"/>
                <a:gd name="connsiteX1" fmla="*/ 70799 w 988321"/>
                <a:gd name="connsiteY1" fmla="*/ 753035 h 2587812"/>
                <a:gd name="connsiteX2" fmla="*/ 667982 w 988321"/>
                <a:gd name="connsiteY2" fmla="*/ 1907282 h 2587812"/>
                <a:gd name="connsiteX3" fmla="*/ 943364 w 988321"/>
                <a:gd name="connsiteY3" fmla="*/ 2390588 h 2587812"/>
                <a:gd name="connsiteX4" fmla="*/ 979223 w 988321"/>
                <a:gd name="connsiteY4" fmla="*/ 2587812 h 2587812"/>
                <a:gd name="connsiteX0" fmla="*/ 0 w 917522"/>
                <a:gd name="connsiteY0" fmla="*/ 0 h 1834777"/>
                <a:gd name="connsiteX1" fmla="*/ 597183 w 917522"/>
                <a:gd name="connsiteY1" fmla="*/ 1154247 h 1834777"/>
                <a:gd name="connsiteX2" fmla="*/ 872565 w 917522"/>
                <a:gd name="connsiteY2" fmla="*/ 1637553 h 1834777"/>
                <a:gd name="connsiteX3" fmla="*/ 908424 w 917522"/>
                <a:gd name="connsiteY3" fmla="*/ 1834777 h 1834777"/>
                <a:gd name="connsiteX0" fmla="*/ 0 w 897426"/>
                <a:gd name="connsiteY0" fmla="*/ 0 h 1834777"/>
                <a:gd name="connsiteX1" fmla="*/ 577087 w 897426"/>
                <a:gd name="connsiteY1" fmla="*/ 1154247 h 1834777"/>
                <a:gd name="connsiteX2" fmla="*/ 852469 w 897426"/>
                <a:gd name="connsiteY2" fmla="*/ 1637553 h 1834777"/>
                <a:gd name="connsiteX3" fmla="*/ 888328 w 897426"/>
                <a:gd name="connsiteY3" fmla="*/ 1834777 h 1834777"/>
                <a:gd name="connsiteX0" fmla="*/ 0 w 320339"/>
                <a:gd name="connsiteY0" fmla="*/ 0 h 680530"/>
                <a:gd name="connsiteX1" fmla="*/ 275382 w 320339"/>
                <a:gd name="connsiteY1" fmla="*/ 483306 h 680530"/>
                <a:gd name="connsiteX2" fmla="*/ 311241 w 320339"/>
                <a:gd name="connsiteY2" fmla="*/ 680530 h 680530"/>
                <a:gd name="connsiteX0" fmla="*/ 0 w 331071"/>
                <a:gd name="connsiteY0" fmla="*/ 0 h 720723"/>
                <a:gd name="connsiteX1" fmla="*/ 285430 w 331071"/>
                <a:gd name="connsiteY1" fmla="*/ 523499 h 720723"/>
                <a:gd name="connsiteX2" fmla="*/ 321289 w 331071"/>
                <a:gd name="connsiteY2" fmla="*/ 720723 h 720723"/>
              </a:gdLst>
              <a:ahLst/>
              <a:cxnLst>
                <a:cxn ang="0">
                  <a:pos x="connsiteX0" y="connsiteY0"/>
                </a:cxn>
                <a:cxn ang="0">
                  <a:pos x="connsiteX1" y="connsiteY1"/>
                </a:cxn>
                <a:cxn ang="0">
                  <a:pos x="connsiteX2" y="connsiteY2"/>
                </a:cxn>
              </a:cxnLst>
              <a:rect l="l" t="t" r="r" b="b"/>
              <a:pathLst>
                <a:path w="331071" h="720723">
                  <a:moveTo>
                    <a:pt x="0" y="0"/>
                  </a:moveTo>
                  <a:cubicBezTo>
                    <a:pt x="145428" y="272926"/>
                    <a:pt x="231882" y="403379"/>
                    <a:pt x="285430" y="523499"/>
                  </a:cubicBezTo>
                  <a:cubicBezTo>
                    <a:pt x="338978" y="643619"/>
                    <a:pt x="337225" y="661456"/>
                    <a:pt x="321289" y="720723"/>
                  </a:cubicBezTo>
                </a:path>
              </a:pathLst>
            </a:custGeom>
            <a:noFill/>
            <a:ln w="101600">
              <a:gradFill>
                <a:gsLst>
                  <a:gs pos="100000">
                    <a:schemeClr val="accent1"/>
                  </a:gs>
                  <a:gs pos="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Arc 168"/>
            <p:cNvSpPr/>
            <p:nvPr/>
          </p:nvSpPr>
          <p:spPr bwMode="ltGray">
            <a:xfrm rot="11305765">
              <a:off x="6329765" y="3391136"/>
              <a:ext cx="3935643" cy="758730"/>
            </a:xfrm>
            <a:prstGeom prst="arc">
              <a:avLst>
                <a:gd name="adj1" fmla="val 10970371"/>
                <a:gd name="adj2" fmla="val 13427794"/>
              </a:avLst>
            </a:prstGeom>
            <a:noFill/>
            <a:ln w="101600">
              <a:gradFill>
                <a:gsLst>
                  <a:gs pos="0">
                    <a:schemeClr val="accent1">
                      <a:alpha val="0"/>
                    </a:schemeClr>
                  </a:gs>
                  <a:gs pos="100000">
                    <a:schemeClr val="accent1">
                      <a:alpha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grpSp>
      <p:grpSp>
        <p:nvGrpSpPr>
          <p:cNvPr id="152" name="Group 151"/>
          <p:cNvGrpSpPr/>
          <p:nvPr/>
        </p:nvGrpSpPr>
        <p:grpSpPr>
          <a:xfrm>
            <a:off x="4637237" y="759625"/>
            <a:ext cx="7365604" cy="5110183"/>
            <a:chOff x="-298379" y="1968306"/>
            <a:chExt cx="3251596" cy="2255925"/>
          </a:xfrm>
        </p:grpSpPr>
        <p:sp>
          <p:nvSpPr>
            <p:cNvPr id="154" name="Arc 153"/>
            <p:cNvSpPr/>
            <p:nvPr/>
          </p:nvSpPr>
          <p:spPr bwMode="ltGray">
            <a:xfrm rot="2832011">
              <a:off x="1390585" y="3039787"/>
              <a:ext cx="1369147" cy="436135"/>
            </a:xfrm>
            <a:prstGeom prst="arc">
              <a:avLst>
                <a:gd name="adj1" fmla="val 12739848"/>
                <a:gd name="adj2" fmla="val 19759346"/>
              </a:avLst>
            </a:prstGeom>
            <a:noFill/>
            <a:ln w="101600">
              <a:gradFill>
                <a:gsLst>
                  <a:gs pos="0">
                    <a:srgbClr val="32DAC8">
                      <a:alpha val="70000"/>
                    </a:srgbClr>
                  </a:gs>
                  <a:gs pos="67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55" name="Arc 154"/>
            <p:cNvSpPr/>
            <p:nvPr/>
          </p:nvSpPr>
          <p:spPr bwMode="ltGray">
            <a:xfrm rot="21418923">
              <a:off x="639177" y="3179513"/>
              <a:ext cx="983637" cy="315347"/>
            </a:xfrm>
            <a:prstGeom prst="arc">
              <a:avLst>
                <a:gd name="adj1" fmla="val 10100989"/>
                <a:gd name="adj2" fmla="val 18738431"/>
              </a:avLst>
            </a:prstGeom>
            <a:noFill/>
            <a:ln w="19050">
              <a:gradFill>
                <a:gsLst>
                  <a:gs pos="0">
                    <a:srgbClr val="32DAC8"/>
                  </a:gs>
                  <a:gs pos="100000">
                    <a:srgbClr val="32DAC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56" name="Arc 155"/>
            <p:cNvSpPr/>
            <p:nvPr/>
          </p:nvSpPr>
          <p:spPr bwMode="ltGray">
            <a:xfrm rot="10230937">
              <a:off x="-298379" y="2757005"/>
              <a:ext cx="3015824" cy="887586"/>
            </a:xfrm>
            <a:prstGeom prst="arc">
              <a:avLst>
                <a:gd name="adj1" fmla="val 10608978"/>
                <a:gd name="adj2" fmla="val 18738431"/>
              </a:avLst>
            </a:prstGeom>
            <a:noFill/>
            <a:ln w="19050">
              <a:gradFill>
                <a:gsLst>
                  <a:gs pos="100000">
                    <a:srgbClr val="32DAC8"/>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57" name="Arc 156"/>
            <p:cNvSpPr/>
            <p:nvPr/>
          </p:nvSpPr>
          <p:spPr bwMode="ltGray">
            <a:xfrm rot="5132157">
              <a:off x="613151" y="2455281"/>
              <a:ext cx="2255925" cy="1281975"/>
            </a:xfrm>
            <a:prstGeom prst="arc">
              <a:avLst>
                <a:gd name="adj1" fmla="val 12739848"/>
                <a:gd name="adj2" fmla="val 3866734"/>
              </a:avLst>
            </a:prstGeom>
            <a:noFill/>
            <a:ln w="19050">
              <a:gradFill>
                <a:gsLst>
                  <a:gs pos="0">
                    <a:srgbClr val="32DAC8"/>
                  </a:gs>
                  <a:gs pos="100000">
                    <a:srgbClr val="32DAC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58" name="Arc 157"/>
            <p:cNvSpPr/>
            <p:nvPr/>
          </p:nvSpPr>
          <p:spPr bwMode="ltGray">
            <a:xfrm rot="2832011">
              <a:off x="1390585" y="3039788"/>
              <a:ext cx="1369147" cy="436135"/>
            </a:xfrm>
            <a:prstGeom prst="arc">
              <a:avLst>
                <a:gd name="adj1" fmla="val 12739848"/>
                <a:gd name="adj2" fmla="val 1265795"/>
              </a:avLst>
            </a:prstGeom>
            <a:noFill/>
            <a:ln w="19050">
              <a:gradFill>
                <a:gsLst>
                  <a:gs pos="0">
                    <a:srgbClr val="32DAC8"/>
                  </a:gs>
                  <a:gs pos="100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59" name="Arc 158"/>
            <p:cNvSpPr/>
            <p:nvPr/>
          </p:nvSpPr>
          <p:spPr bwMode="ltGray">
            <a:xfrm rot="20145264">
              <a:off x="604604" y="2593691"/>
              <a:ext cx="2348613" cy="1041761"/>
            </a:xfrm>
            <a:prstGeom prst="arc">
              <a:avLst>
                <a:gd name="adj1" fmla="val 10911597"/>
                <a:gd name="adj2" fmla="val 19970696"/>
              </a:avLst>
            </a:prstGeom>
            <a:noFill/>
            <a:ln w="19050">
              <a:gradFill>
                <a:gsLst>
                  <a:gs pos="100000">
                    <a:srgbClr val="32DAC8"/>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0" name="Arc 159"/>
            <p:cNvSpPr/>
            <p:nvPr/>
          </p:nvSpPr>
          <p:spPr bwMode="ltGray">
            <a:xfrm rot="5132157">
              <a:off x="613150" y="2455281"/>
              <a:ext cx="2255925" cy="1281975"/>
            </a:xfrm>
            <a:prstGeom prst="arc">
              <a:avLst>
                <a:gd name="adj1" fmla="val 12739848"/>
                <a:gd name="adj2" fmla="val 14660519"/>
              </a:avLst>
            </a:prstGeom>
            <a:noFill/>
            <a:ln w="50800">
              <a:gradFill>
                <a:gsLst>
                  <a:gs pos="0">
                    <a:srgbClr val="32DAC8">
                      <a:alpha val="70000"/>
                    </a:srgbClr>
                  </a:gs>
                  <a:gs pos="47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1" name="Arc 160"/>
            <p:cNvSpPr/>
            <p:nvPr/>
          </p:nvSpPr>
          <p:spPr bwMode="ltGray">
            <a:xfrm rot="20145264">
              <a:off x="604603" y="2593690"/>
              <a:ext cx="2348613" cy="1041761"/>
            </a:xfrm>
            <a:prstGeom prst="arc">
              <a:avLst>
                <a:gd name="adj1" fmla="val 16015565"/>
                <a:gd name="adj2" fmla="val 19970696"/>
              </a:avLst>
            </a:prstGeom>
            <a:noFill/>
            <a:ln w="101600">
              <a:gradFill>
                <a:gsLst>
                  <a:gs pos="16000">
                    <a:srgbClr val="32DAC8">
                      <a:alpha val="0"/>
                    </a:srgbClr>
                  </a:gs>
                  <a:gs pos="100000">
                    <a:srgbClr val="32DAC8">
                      <a:alpha val="70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2" name="Arc 161"/>
            <p:cNvSpPr/>
            <p:nvPr/>
          </p:nvSpPr>
          <p:spPr bwMode="ltGray">
            <a:xfrm rot="21418923">
              <a:off x="639178" y="3179512"/>
              <a:ext cx="983637" cy="315347"/>
            </a:xfrm>
            <a:prstGeom prst="arc">
              <a:avLst>
                <a:gd name="adj1" fmla="val 12172356"/>
                <a:gd name="adj2" fmla="val 18738431"/>
              </a:avLst>
            </a:prstGeom>
            <a:noFill/>
            <a:ln w="101600">
              <a:gradFill>
                <a:gsLst>
                  <a:gs pos="100000">
                    <a:srgbClr val="32DAC8">
                      <a:alpha val="70000"/>
                    </a:srgbClr>
                  </a:gs>
                  <a:gs pos="1300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3" name="Arc 162"/>
            <p:cNvSpPr/>
            <p:nvPr/>
          </p:nvSpPr>
          <p:spPr bwMode="ltGray">
            <a:xfrm rot="10230937">
              <a:off x="-298379" y="2754877"/>
              <a:ext cx="3015824" cy="887586"/>
            </a:xfrm>
            <a:prstGeom prst="arc">
              <a:avLst>
                <a:gd name="adj1" fmla="val 14049728"/>
                <a:gd name="adj2" fmla="val 18738431"/>
              </a:avLst>
            </a:prstGeom>
            <a:noFill/>
            <a:ln w="101600">
              <a:gradFill>
                <a:gsLst>
                  <a:gs pos="88000">
                    <a:srgbClr val="32DAC8">
                      <a:alpha val="70000"/>
                    </a:srgbClr>
                  </a:gs>
                  <a:gs pos="0">
                    <a:srgbClr val="32DAC8">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4" name="Oval 163"/>
            <p:cNvSpPr/>
            <p:nvPr/>
          </p:nvSpPr>
          <p:spPr bwMode="ltGray">
            <a:xfrm>
              <a:off x="1241713" y="3138511"/>
              <a:ext cx="91440" cy="91440"/>
            </a:xfrm>
            <a:prstGeom prst="ellipse">
              <a:avLst/>
            </a:prstGeom>
            <a:solidFill>
              <a:schemeClr val="tx1"/>
            </a:solidFill>
            <a:ln w="3810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5" name="Oval 164"/>
            <p:cNvSpPr/>
            <p:nvPr/>
          </p:nvSpPr>
          <p:spPr bwMode="ltGray">
            <a:xfrm>
              <a:off x="840026" y="3639827"/>
              <a:ext cx="91440" cy="91440"/>
            </a:xfrm>
            <a:prstGeom prst="ellipse">
              <a:avLst/>
            </a:prstGeom>
            <a:solidFill>
              <a:schemeClr val="tx1"/>
            </a:solidFill>
            <a:ln w="3810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6" name="Oval 165"/>
            <p:cNvSpPr/>
            <p:nvPr/>
          </p:nvSpPr>
          <p:spPr bwMode="ltGray">
            <a:xfrm>
              <a:off x="2121665" y="2265217"/>
              <a:ext cx="91440" cy="91440"/>
            </a:xfrm>
            <a:prstGeom prst="ellipse">
              <a:avLst/>
            </a:prstGeom>
            <a:solidFill>
              <a:schemeClr val="tx1"/>
            </a:solidFill>
            <a:ln w="3810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7" name="Oval 166"/>
            <p:cNvSpPr/>
            <p:nvPr/>
          </p:nvSpPr>
          <p:spPr bwMode="ltGray">
            <a:xfrm>
              <a:off x="1989858" y="2878281"/>
              <a:ext cx="91440" cy="91440"/>
            </a:xfrm>
            <a:prstGeom prst="ellipse">
              <a:avLst/>
            </a:prstGeom>
            <a:solidFill>
              <a:schemeClr val="tx1"/>
            </a:solidFill>
            <a:ln w="3810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sp>
          <p:nvSpPr>
            <p:cNvPr id="168" name="Oval 167"/>
            <p:cNvSpPr/>
            <p:nvPr/>
          </p:nvSpPr>
          <p:spPr bwMode="ltGray">
            <a:xfrm>
              <a:off x="2286232" y="2393834"/>
              <a:ext cx="91440" cy="91440"/>
            </a:xfrm>
            <a:prstGeom prst="ellipse">
              <a:avLst/>
            </a:prstGeom>
            <a:solidFill>
              <a:schemeClr val="tx1"/>
            </a:solidFill>
            <a:ln w="3810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bg1"/>
                </a:solidFill>
              </a:endParaRPr>
            </a:p>
          </p:txBody>
        </p:sp>
      </p:grpSp>
      <p:sp>
        <p:nvSpPr>
          <p:cNvPr id="256" name="TextBox 255"/>
          <p:cNvSpPr txBox="1"/>
          <p:nvPr/>
        </p:nvSpPr>
        <p:spPr>
          <a:xfrm>
            <a:off x="6787718" y="2934641"/>
            <a:ext cx="4838529" cy="1787156"/>
          </a:xfrm>
          <a:prstGeom prst="rect">
            <a:avLst/>
          </a:prstGeom>
          <a:solidFill>
            <a:schemeClr val="bg1">
              <a:alpha val="90000"/>
            </a:schemeClr>
          </a:solidFill>
          <a:ln w="57150">
            <a:solidFill>
              <a:srgbClr val="01A982"/>
            </a:solidFill>
            <a:miter lim="800000"/>
          </a:ln>
        </p:spPr>
        <p:txBody>
          <a:bodyPr wrap="square" lIns="91440" tIns="91440" rIns="91440" bIns="91440" rtlCol="0">
            <a:spAutoFit/>
          </a:bodyPr>
          <a:lstStyle/>
          <a:p>
            <a:pPr algn="ctr">
              <a:lnSpc>
                <a:spcPct val="90000"/>
              </a:lnSpc>
              <a:spcBef>
                <a:spcPts val="400"/>
              </a:spcBef>
            </a:pPr>
            <a:r>
              <a:rPr lang="en-US" sz="2800" b="1" dirty="0">
                <a:latin typeface="MetricHPE" panose="020B0503030202060203" pitchFamily="34" charset="0"/>
              </a:rPr>
              <a:t>The world is and will remain hybrid …</a:t>
            </a:r>
          </a:p>
          <a:p>
            <a:pPr algn="ctr">
              <a:lnSpc>
                <a:spcPct val="90000"/>
              </a:lnSpc>
              <a:spcBef>
                <a:spcPts val="400"/>
              </a:spcBef>
            </a:pPr>
            <a:r>
              <a:rPr lang="en-US" sz="2800" b="1" dirty="0">
                <a:latin typeface="MetricHPE" panose="020B0503030202060203" pitchFamily="34" charset="0"/>
              </a:rPr>
              <a:t>… But we want the </a:t>
            </a:r>
            <a:br>
              <a:rPr lang="en-US" sz="2800" b="1" dirty="0">
                <a:latin typeface="MetricHPE" panose="020B0503030202060203" pitchFamily="34" charset="0"/>
              </a:rPr>
            </a:br>
            <a:r>
              <a:rPr lang="en-US" sz="2800" b="1" dirty="0">
                <a:solidFill>
                  <a:srgbClr val="01A982"/>
                </a:solidFill>
                <a:latin typeface="MetricHPE" panose="020B0503030202060203" pitchFamily="34" charset="0"/>
              </a:rPr>
              <a:t>cloud experience</a:t>
            </a:r>
            <a:endParaRPr lang="en-US" sz="2800" b="1" dirty="0">
              <a:latin typeface="MetricHPE" panose="020B0503030202060203" pitchFamily="34" charset="0"/>
            </a:endParaRPr>
          </a:p>
        </p:txBody>
      </p:sp>
      <p:sp>
        <p:nvSpPr>
          <p:cNvPr id="5" name="Rectangle 4"/>
          <p:cNvSpPr/>
          <p:nvPr/>
        </p:nvSpPr>
        <p:spPr>
          <a:xfrm>
            <a:off x="536307" y="2154613"/>
            <a:ext cx="2551717" cy="313932"/>
          </a:xfrm>
          <a:prstGeom prst="rect">
            <a:avLst/>
          </a:prstGeom>
        </p:spPr>
        <p:txBody>
          <a:bodyPr wrap="square">
            <a:spAutoFit/>
          </a:bodyPr>
          <a:lstStyle/>
          <a:p>
            <a:pPr algn="ctr">
              <a:lnSpc>
                <a:spcPct val="90000"/>
              </a:lnSpc>
              <a:spcBef>
                <a:spcPts val="400"/>
              </a:spcBef>
            </a:pPr>
            <a:r>
              <a:rPr lang="en-US" sz="1600" dirty="0"/>
              <a:t>Speed and agility</a:t>
            </a:r>
          </a:p>
        </p:txBody>
      </p:sp>
      <p:sp>
        <p:nvSpPr>
          <p:cNvPr id="153" name="Rectangle 152"/>
          <p:cNvSpPr/>
          <p:nvPr/>
        </p:nvSpPr>
        <p:spPr>
          <a:xfrm>
            <a:off x="3263713" y="2154613"/>
            <a:ext cx="2537162" cy="535531"/>
          </a:xfrm>
          <a:prstGeom prst="rect">
            <a:avLst/>
          </a:prstGeom>
        </p:spPr>
        <p:txBody>
          <a:bodyPr wrap="square">
            <a:spAutoFit/>
          </a:bodyPr>
          <a:lstStyle/>
          <a:p>
            <a:pPr algn="ctr">
              <a:lnSpc>
                <a:spcPct val="90000"/>
              </a:lnSpc>
              <a:spcBef>
                <a:spcPts val="400"/>
              </a:spcBef>
            </a:pPr>
            <a:r>
              <a:rPr lang="en-US" sz="1600" dirty="0"/>
              <a:t>Data gravity, latency, dependency, compliance</a:t>
            </a:r>
          </a:p>
        </p:txBody>
      </p:sp>
      <p:sp>
        <p:nvSpPr>
          <p:cNvPr id="7" name="TextBox 6">
            <a:extLst>
              <a:ext uri="{FF2B5EF4-FFF2-40B4-BE49-F238E27FC236}">
                <a16:creationId xmlns:a16="http://schemas.microsoft.com/office/drawing/2014/main" id="{8B9E610A-68DC-40C7-B38A-5E403FFD80F6}"/>
              </a:ext>
            </a:extLst>
          </p:cNvPr>
          <p:cNvSpPr txBox="1"/>
          <p:nvPr/>
        </p:nvSpPr>
        <p:spPr>
          <a:xfrm>
            <a:off x="384464" y="5862847"/>
            <a:ext cx="7115731" cy="651460"/>
          </a:xfrm>
          <a:prstGeom prst="rect">
            <a:avLst/>
          </a:prstGeom>
          <a:noFill/>
          <a:ln w="57150">
            <a:noFill/>
            <a:miter lim="800000"/>
          </a:ln>
        </p:spPr>
        <p:txBody>
          <a:bodyPr wrap="none" lIns="91440" tIns="91440" rIns="91440" bIns="91440" rtlCol="0">
            <a:spAutoFit/>
          </a:bodyPr>
          <a:lstStyle/>
          <a:p>
            <a:pPr>
              <a:lnSpc>
                <a:spcPct val="90000"/>
              </a:lnSpc>
              <a:spcBef>
                <a:spcPts val="400"/>
              </a:spcBef>
            </a:pPr>
            <a:r>
              <a:rPr lang="en-US" sz="1200" baseline="30000" dirty="0">
                <a:latin typeface="MetricHPE" panose="020B0503030202060203" pitchFamily="34" charset="0"/>
              </a:rPr>
              <a:t>1</a:t>
            </a:r>
            <a:r>
              <a:rPr lang="en-US" sz="1200" dirty="0">
                <a:latin typeface="MetricHPE" panose="020B0503030202060203" pitchFamily="34" charset="0"/>
              </a:rPr>
              <a:t> </a:t>
            </a:r>
            <a:r>
              <a:rPr lang="en-US" sz="1200" i="1" dirty="0">
                <a:latin typeface="MetricHPE" panose="020B0503030202060203" pitchFamily="34" charset="0"/>
              </a:rPr>
              <a:t>IDC Cloud Pulse Q119 June 2019 (includes on-premises non-cloud, on-premises private cloud, hosted private cloud)</a:t>
            </a:r>
          </a:p>
          <a:p>
            <a:pPr algn="l">
              <a:lnSpc>
                <a:spcPct val="90000"/>
              </a:lnSpc>
              <a:spcBef>
                <a:spcPts val="400"/>
              </a:spcBef>
            </a:pPr>
            <a:endParaRPr lang="en-US" dirty="0"/>
          </a:p>
        </p:txBody>
      </p:sp>
    </p:spTree>
    <p:extLst>
      <p:ext uri="{BB962C8B-B14F-4D97-AF65-F5344CB8AC3E}">
        <p14:creationId xmlns:p14="http://schemas.microsoft.com/office/powerpoint/2010/main" val="21445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500"/>
                                        <p:tgtEl>
                                          <p:spTgt spid="153"/>
                                        </p:tgtEl>
                                      </p:cBhvr>
                                    </p:animEffect>
                                  </p:childTnLst>
                                </p:cTn>
                              </p:par>
                              <p:par>
                                <p:cTn id="16" presetID="10" presetClass="entr" presetSubtype="0" fill="hold" nodeType="with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fade">
                                      <p:cBhvr>
                                        <p:cTn id="18" dur="500"/>
                                        <p:tgtEl>
                                          <p:spTgt spid="1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500"/>
                                        <p:tgtEl>
                                          <p:spTgt spid="1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6">
                                            <p:bg/>
                                          </p:spTgt>
                                        </p:tgtEl>
                                        <p:attrNameLst>
                                          <p:attrName>style.visibility</p:attrName>
                                        </p:attrNameLst>
                                      </p:cBhvr>
                                      <p:to>
                                        <p:strVal val="visible"/>
                                      </p:to>
                                    </p:set>
                                    <p:animEffect transition="in" filter="fade">
                                      <p:cBhvr>
                                        <p:cTn id="33" dur="500"/>
                                        <p:tgtEl>
                                          <p:spTgt spid="256">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6">
                                            <p:txEl>
                                              <p:pRg st="0" end="0"/>
                                            </p:txEl>
                                          </p:spTgt>
                                        </p:tgtEl>
                                        <p:attrNameLst>
                                          <p:attrName>style.visibility</p:attrName>
                                        </p:attrNameLst>
                                      </p:cBhvr>
                                      <p:to>
                                        <p:strVal val="visible"/>
                                      </p:to>
                                    </p:set>
                                    <p:animEffect transition="in" filter="fade">
                                      <p:cBhvr>
                                        <p:cTn id="36" dur="500"/>
                                        <p:tgtEl>
                                          <p:spTgt spid="25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
                                            <p:txEl>
                                              <p:pRg st="1" end="1"/>
                                            </p:txEl>
                                          </p:spTgt>
                                        </p:tgtEl>
                                        <p:attrNameLst>
                                          <p:attrName>style.visibility</p:attrName>
                                        </p:attrNameLst>
                                      </p:cBhvr>
                                      <p:to>
                                        <p:strVal val="visible"/>
                                      </p:to>
                                    </p:set>
                                    <p:animEffect transition="in" filter="fade">
                                      <p:cBhvr>
                                        <p:cTn id="41" dur="500"/>
                                        <p:tgtEl>
                                          <p:spTgt spid="2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9" grpId="0"/>
      <p:bldP spid="149" grpId="0" animBg="1"/>
      <p:bldP spid="150" grpId="0"/>
      <p:bldP spid="256" grpId="0" uiExpand="1" build="p" animBg="1"/>
      <p:bldP spid="15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9384C7B-E462-4CF2-9208-4BEB83573A5E}"/>
              </a:ext>
            </a:extLst>
          </p:cNvPr>
          <p:cNvSpPr>
            <a:spLocks noGrp="1"/>
          </p:cNvSpPr>
          <p:nvPr>
            <p:ph type="body" sz="quarter" idx="13"/>
          </p:nvPr>
        </p:nvSpPr>
        <p:spPr/>
        <p:txBody>
          <a:bodyPr/>
          <a:lstStyle/>
          <a:p>
            <a:r>
              <a:rPr lang="en-GB" dirty="0"/>
              <a:t>What does that mean?</a:t>
            </a:r>
          </a:p>
        </p:txBody>
      </p:sp>
      <p:sp>
        <p:nvSpPr>
          <p:cNvPr id="11" name="Title 10"/>
          <p:cNvSpPr>
            <a:spLocks noGrp="1"/>
          </p:cNvSpPr>
          <p:nvPr>
            <p:ph type="title"/>
          </p:nvPr>
        </p:nvSpPr>
        <p:spPr/>
        <p:txBody>
          <a:bodyPr/>
          <a:lstStyle/>
          <a:p>
            <a:r>
              <a:rPr lang="en-US" dirty="0"/>
              <a:t>Bringing the cloud to you</a:t>
            </a:r>
          </a:p>
        </p:txBody>
      </p:sp>
      <p:grpSp>
        <p:nvGrpSpPr>
          <p:cNvPr id="13" name="Group 12">
            <a:extLst>
              <a:ext uri="{FF2B5EF4-FFF2-40B4-BE49-F238E27FC236}">
                <a16:creationId xmlns:a16="http://schemas.microsoft.com/office/drawing/2014/main" id="{723F8B27-9403-4A33-897B-A3C1FA61721C}"/>
              </a:ext>
            </a:extLst>
          </p:cNvPr>
          <p:cNvGrpSpPr/>
          <p:nvPr/>
        </p:nvGrpSpPr>
        <p:grpSpPr>
          <a:xfrm>
            <a:off x="4326289" y="1831879"/>
            <a:ext cx="3566159" cy="2045855"/>
            <a:chOff x="4326289" y="1764145"/>
            <a:chExt cx="3566159" cy="2045855"/>
          </a:xfrm>
        </p:grpSpPr>
        <p:sp>
          <p:nvSpPr>
            <p:cNvPr id="29" name="Rectangle 28">
              <a:extLst>
                <a:ext uri="{FF2B5EF4-FFF2-40B4-BE49-F238E27FC236}">
                  <a16:creationId xmlns:a16="http://schemas.microsoft.com/office/drawing/2014/main" id="{6DAA47B7-AE9F-B846-B373-383F51E8ED5E}"/>
                </a:ext>
              </a:extLst>
            </p:cNvPr>
            <p:cNvSpPr>
              <a:spLocks noChangeAspect="1"/>
            </p:cNvSpPr>
            <p:nvPr/>
          </p:nvSpPr>
          <p:spPr>
            <a:xfrm>
              <a:off x="4326290" y="1764145"/>
              <a:ext cx="3566158" cy="2045855"/>
            </a:xfrm>
            <a:prstGeom prst="rect">
              <a:avLst/>
            </a:prstGeom>
            <a:noFill/>
            <a:ln w="38100">
              <a:solidFill>
                <a:schemeClr val="accent4"/>
              </a:solidFill>
            </a:ln>
          </p:spPr>
          <p:txBody>
            <a:bodyPr wrap="square" tIns="180000" bIns="180000" anchor="t" anchorCtr="0">
              <a:noAutofit/>
            </a:bodyPr>
            <a:lstStyle/>
            <a:p>
              <a:pPr algn="ctr">
                <a:lnSpc>
                  <a:spcPct val="90000"/>
                </a:lnSpc>
                <a:defRPr/>
              </a:pPr>
              <a:r>
                <a:rPr lang="en-US" sz="3000" b="1" dirty="0">
                  <a:latin typeface="MetricHPE" panose="020B0503030202060203" pitchFamily="34" charset="77"/>
                </a:rPr>
                <a:t>You control</a:t>
              </a:r>
              <a:br>
                <a:rPr lang="en-US" sz="3000" b="1" dirty="0">
                  <a:latin typeface="MetricHPE" panose="020B0503030202060203" pitchFamily="34" charset="77"/>
                </a:rPr>
              </a:br>
              <a:r>
                <a:rPr lang="en-US" sz="3000" b="1" dirty="0">
                  <a:latin typeface="MetricHPE" panose="020B0503030202060203" pitchFamily="34" charset="77"/>
                </a:rPr>
                <a:t>your data</a:t>
              </a:r>
            </a:p>
          </p:txBody>
        </p:sp>
        <p:sp>
          <p:nvSpPr>
            <p:cNvPr id="32" name="Rectangle 31">
              <a:extLst>
                <a:ext uri="{FF2B5EF4-FFF2-40B4-BE49-F238E27FC236}">
                  <a16:creationId xmlns:a16="http://schemas.microsoft.com/office/drawing/2014/main" id="{01FBE393-5E08-5A4A-91D3-8FC5A3835318}"/>
                </a:ext>
              </a:extLst>
            </p:cNvPr>
            <p:cNvSpPr/>
            <p:nvPr/>
          </p:nvSpPr>
          <p:spPr>
            <a:xfrm>
              <a:off x="4326289" y="2830855"/>
              <a:ext cx="3566159" cy="331415"/>
            </a:xfrm>
            <a:prstGeom prst="rect">
              <a:avLst/>
            </a:prstGeom>
            <a:noFill/>
            <a:ln w="38100">
              <a:noFill/>
            </a:ln>
          </p:spPr>
          <p:txBody>
            <a:bodyPr wrap="square" anchor="t" anchorCtr="0">
              <a:noAutofit/>
            </a:bodyPr>
            <a:lstStyle/>
            <a:p>
              <a:pPr lvl="0" algn="ctr">
                <a:defRPr/>
              </a:pPr>
              <a:r>
                <a:rPr lang="en-US" dirty="0">
                  <a:cs typeface="Century Gothic"/>
                </a:rPr>
                <a:t>Across edge to cloud, data lives wherever it maximizes business outcome</a:t>
              </a:r>
            </a:p>
            <a:p>
              <a:pPr lvl="0" algn="ctr">
                <a:defRPr/>
              </a:pPr>
              <a:endParaRPr lang="en-US" dirty="0">
                <a:cs typeface="Century Gothic"/>
              </a:endParaRPr>
            </a:p>
          </p:txBody>
        </p:sp>
      </p:grpSp>
      <p:grpSp>
        <p:nvGrpSpPr>
          <p:cNvPr id="12" name="Group 11">
            <a:extLst>
              <a:ext uri="{FF2B5EF4-FFF2-40B4-BE49-F238E27FC236}">
                <a16:creationId xmlns:a16="http://schemas.microsoft.com/office/drawing/2014/main" id="{313FAC4E-8C3E-466C-B1B6-54339D9BFEEE}"/>
              </a:ext>
            </a:extLst>
          </p:cNvPr>
          <p:cNvGrpSpPr/>
          <p:nvPr/>
        </p:nvGrpSpPr>
        <p:grpSpPr>
          <a:xfrm>
            <a:off x="627406" y="1831879"/>
            <a:ext cx="3566160" cy="2045855"/>
            <a:chOff x="627406" y="1764145"/>
            <a:chExt cx="3566160" cy="2045855"/>
          </a:xfrm>
        </p:grpSpPr>
        <p:sp>
          <p:nvSpPr>
            <p:cNvPr id="4" name="Rectangle 3">
              <a:extLst>
                <a:ext uri="{FF2B5EF4-FFF2-40B4-BE49-F238E27FC236}">
                  <a16:creationId xmlns:a16="http://schemas.microsoft.com/office/drawing/2014/main" id="{FE0A89DF-C3C7-4F51-90CA-94C3E323CB33}"/>
                </a:ext>
              </a:extLst>
            </p:cNvPr>
            <p:cNvSpPr>
              <a:spLocks noChangeAspect="1"/>
            </p:cNvSpPr>
            <p:nvPr/>
          </p:nvSpPr>
          <p:spPr>
            <a:xfrm>
              <a:off x="627408" y="1764145"/>
              <a:ext cx="3566158" cy="2045855"/>
            </a:xfrm>
            <a:prstGeom prst="rect">
              <a:avLst/>
            </a:prstGeom>
            <a:noFill/>
            <a:ln w="38100">
              <a:solidFill>
                <a:schemeClr val="accent3"/>
              </a:solidFill>
            </a:ln>
          </p:spPr>
          <p:txBody>
            <a:bodyPr wrap="square" tIns="180000" bIns="180000" anchor="t" anchorCtr="0">
              <a:noAutofit/>
            </a:bodyPr>
            <a:lstStyle/>
            <a:p>
              <a:pPr marL="0" marR="0" lvl="0" indent="0" algn="ctr" defTabSz="914400" rtl="0" eaLnBrk="1" fontAlgn="auto" latinLnBrk="0" hangingPunct="1">
                <a:lnSpc>
                  <a:spcPct val="90000"/>
                </a:lnSpc>
                <a:spcBef>
                  <a:spcPts val="0"/>
                </a:spcBef>
                <a:buClrTx/>
                <a:buSzTx/>
                <a:buFontTx/>
                <a:buNone/>
                <a:tabLst/>
                <a:defRPr/>
              </a:pPr>
              <a:r>
                <a:rPr lang="en-US" sz="3000" b="1" dirty="0">
                  <a:latin typeface="MetricHPE" panose="020B0503030202060203" pitchFamily="34" charset="77"/>
                </a:rPr>
                <a:t>Your cloud, </a:t>
              </a:r>
              <a:br>
                <a:rPr lang="en-US" sz="3000" b="1" dirty="0">
                  <a:latin typeface="MetricHPE" panose="020B0503030202060203" pitchFamily="34" charset="77"/>
                </a:rPr>
              </a:br>
              <a:r>
                <a:rPr lang="en-US" sz="3000" b="1" dirty="0">
                  <a:latin typeface="MetricHPE" panose="020B0503030202060203" pitchFamily="34" charset="77"/>
                </a:rPr>
                <a:t>your way</a:t>
              </a:r>
              <a:endParaRPr kumimoji="0" lang="en-US" sz="3000" b="1" u="none" strike="noStrike" kern="1200" spc="-50" normalizeH="0" noProof="0" dirty="0">
                <a:ln>
                  <a:noFill/>
                </a:ln>
                <a:effectLst/>
                <a:uLnTx/>
                <a:uFillTx/>
                <a:latin typeface="MetricHPE" panose="020B0503030202060203" pitchFamily="34" charset="77"/>
              </a:endParaRPr>
            </a:p>
          </p:txBody>
        </p:sp>
        <p:sp>
          <p:nvSpPr>
            <p:cNvPr id="7" name="Rectangle 6">
              <a:extLst>
                <a:ext uri="{FF2B5EF4-FFF2-40B4-BE49-F238E27FC236}">
                  <a16:creationId xmlns:a16="http://schemas.microsoft.com/office/drawing/2014/main" id="{FE0A89DF-C3C7-4F51-90CA-94C3E323CB33}"/>
                </a:ext>
              </a:extLst>
            </p:cNvPr>
            <p:cNvSpPr/>
            <p:nvPr/>
          </p:nvSpPr>
          <p:spPr>
            <a:xfrm>
              <a:off x="627406" y="2830855"/>
              <a:ext cx="3566159" cy="331415"/>
            </a:xfrm>
            <a:prstGeom prst="rect">
              <a:avLst/>
            </a:prstGeom>
          </p:spPr>
          <p:txBody>
            <a:bodyPr wrap="square" anchor="t" anchorCtr="0">
              <a:noAutofit/>
            </a:bodyPr>
            <a:lstStyle/>
            <a:p>
              <a:pPr lvl="0" algn="ctr">
                <a:defRPr/>
              </a:pPr>
              <a:r>
                <a:rPr lang="en-US" dirty="0">
                  <a:cs typeface="Century Gothic"/>
                </a:rPr>
                <a:t>Unified experience, </a:t>
              </a:r>
              <a:br>
                <a:rPr lang="en-US" dirty="0">
                  <a:cs typeface="Century Gothic"/>
                </a:rPr>
              </a:br>
              <a:r>
                <a:rPr lang="en-US" dirty="0">
                  <a:cs typeface="Century Gothic"/>
                </a:rPr>
                <a:t>everything as a service</a:t>
              </a:r>
            </a:p>
            <a:p>
              <a:pPr lvl="0" algn="ctr">
                <a:defRPr/>
              </a:pPr>
              <a:endParaRPr lang="en-US" sz="1400" dirty="0">
                <a:cs typeface="Century Gothic"/>
              </a:endParaRPr>
            </a:p>
          </p:txBody>
        </p:sp>
      </p:grpSp>
      <p:sp>
        <p:nvSpPr>
          <p:cNvPr id="27" name="Rectangle 26">
            <a:extLst>
              <a:ext uri="{FF2B5EF4-FFF2-40B4-BE49-F238E27FC236}">
                <a16:creationId xmlns:a16="http://schemas.microsoft.com/office/drawing/2014/main" id="{C6F67260-3617-9D48-AB0E-72FABE2A29FC}"/>
              </a:ext>
            </a:extLst>
          </p:cNvPr>
          <p:cNvSpPr/>
          <p:nvPr/>
        </p:nvSpPr>
        <p:spPr>
          <a:xfrm>
            <a:off x="627406" y="4011081"/>
            <a:ext cx="10963925" cy="1509549"/>
          </a:xfrm>
          <a:prstGeom prst="rect">
            <a:avLst/>
          </a:prstGeom>
          <a:solidFill>
            <a:srgbClr val="01A982"/>
          </a:solidFill>
          <a:ln w="38100">
            <a:solidFill>
              <a:srgbClr val="01A982"/>
            </a:solidFill>
          </a:ln>
        </p:spPr>
        <p:txBody>
          <a:bodyPr wrap="square" tIns="0" bIns="0" anchor="ctr" anchorCtr="0">
            <a:noAutofit/>
          </a:bodyPr>
          <a:lstStyle/>
          <a:p>
            <a:pPr marL="0" marR="0" lvl="0" indent="0" algn="ctr" defTabSz="914400" rtl="0" eaLnBrk="1" fontAlgn="auto" latinLnBrk="0" hangingPunct="1">
              <a:lnSpc>
                <a:spcPct val="90000"/>
              </a:lnSpc>
              <a:spcBef>
                <a:spcPts val="0"/>
              </a:spcBef>
              <a:buClrTx/>
              <a:buSzTx/>
              <a:buFontTx/>
              <a:buNone/>
              <a:tabLst/>
              <a:defRPr/>
            </a:pPr>
            <a:r>
              <a:rPr kumimoji="0" lang="en-US" sz="4400" b="1" u="none" strike="noStrike" kern="1200" spc="0" noProof="0" dirty="0">
                <a:ln>
                  <a:noFill/>
                </a:ln>
                <a:solidFill>
                  <a:schemeClr val="bg1"/>
                </a:solidFill>
                <a:effectLst/>
                <a:uLnTx/>
                <a:uFillTx/>
                <a:latin typeface="MetricHPE" panose="020B0503030202060203" pitchFamily="34" charset="77"/>
              </a:rPr>
              <a:t>HPE GreenLake</a:t>
            </a:r>
          </a:p>
          <a:p>
            <a:pPr algn="ctr">
              <a:lnSpc>
                <a:spcPct val="90000"/>
              </a:lnSpc>
              <a:defRPr/>
            </a:pPr>
            <a:r>
              <a:rPr lang="en-US" sz="2800" b="1" dirty="0">
                <a:solidFill>
                  <a:schemeClr val="bg1"/>
                </a:solidFill>
                <a:latin typeface="MetricHPE" panose="020B0503030202060203" pitchFamily="34" charset="77"/>
              </a:rPr>
              <a:t>Edge-to-Cloud platform</a:t>
            </a:r>
          </a:p>
          <a:p>
            <a:pPr algn="ctr">
              <a:lnSpc>
                <a:spcPct val="90000"/>
              </a:lnSpc>
              <a:defRPr/>
            </a:pPr>
            <a:r>
              <a:rPr lang="en-US" sz="2000" dirty="0">
                <a:solidFill>
                  <a:schemeClr val="bg1"/>
                </a:solidFill>
              </a:rPr>
              <a:t>Powering data-first modernization</a:t>
            </a:r>
          </a:p>
        </p:txBody>
      </p:sp>
      <p:grpSp>
        <p:nvGrpSpPr>
          <p:cNvPr id="14" name="Group 13">
            <a:extLst>
              <a:ext uri="{FF2B5EF4-FFF2-40B4-BE49-F238E27FC236}">
                <a16:creationId xmlns:a16="http://schemas.microsoft.com/office/drawing/2014/main" id="{84386145-2185-4CD5-9A3E-2F2CA8AE1A5E}"/>
              </a:ext>
            </a:extLst>
          </p:cNvPr>
          <p:cNvGrpSpPr/>
          <p:nvPr/>
        </p:nvGrpSpPr>
        <p:grpSpPr>
          <a:xfrm>
            <a:off x="8025172" y="1831879"/>
            <a:ext cx="3566160" cy="2045855"/>
            <a:chOff x="8025172" y="1764145"/>
            <a:chExt cx="3566160" cy="2045855"/>
          </a:xfrm>
        </p:grpSpPr>
        <p:sp>
          <p:nvSpPr>
            <p:cNvPr id="21" name="Rectangle 20">
              <a:extLst>
                <a:ext uri="{FF2B5EF4-FFF2-40B4-BE49-F238E27FC236}">
                  <a16:creationId xmlns:a16="http://schemas.microsoft.com/office/drawing/2014/main" id="{15FA8C01-426F-334A-8A1A-179DEC8C3D5D}"/>
                </a:ext>
              </a:extLst>
            </p:cNvPr>
            <p:cNvSpPr>
              <a:spLocks noChangeAspect="1"/>
            </p:cNvSpPr>
            <p:nvPr/>
          </p:nvSpPr>
          <p:spPr>
            <a:xfrm>
              <a:off x="8025173" y="1764145"/>
              <a:ext cx="3566158" cy="2045855"/>
            </a:xfrm>
            <a:prstGeom prst="rect">
              <a:avLst/>
            </a:prstGeom>
            <a:noFill/>
            <a:ln w="38100">
              <a:solidFill>
                <a:schemeClr val="accent5"/>
              </a:solidFill>
            </a:ln>
          </p:spPr>
          <p:txBody>
            <a:bodyPr wrap="square" tIns="180000" bIns="180000" anchor="t" anchorCtr="0">
              <a:noAutofit/>
            </a:bodyPr>
            <a:lstStyle/>
            <a:p>
              <a:pPr lvl="0" algn="ctr">
                <a:lnSpc>
                  <a:spcPct val="90000"/>
                </a:lnSpc>
                <a:defRPr/>
              </a:pPr>
              <a:r>
                <a:rPr kumimoji="0" lang="en-US" sz="3000" b="1" u="none" strike="noStrike" kern="1200" spc="0" normalizeH="0" noProof="0" dirty="0">
                  <a:ln>
                    <a:noFill/>
                  </a:ln>
                  <a:effectLst/>
                  <a:uLnTx/>
                  <a:uFillTx/>
                  <a:latin typeface="MetricHPE" panose="020B0503030202060203" pitchFamily="34" charset="77"/>
                </a:rPr>
                <a:t>Fast-forward your multi-gen IT</a:t>
              </a:r>
              <a:endParaRPr lang="en-US" sz="3000" b="1" dirty="0">
                <a:latin typeface="MetricHPE" panose="020B0503030202060203" pitchFamily="34" charset="77"/>
              </a:endParaRPr>
            </a:p>
          </p:txBody>
        </p:sp>
        <p:sp>
          <p:nvSpPr>
            <p:cNvPr id="31" name="Rectangle 30">
              <a:extLst>
                <a:ext uri="{FF2B5EF4-FFF2-40B4-BE49-F238E27FC236}">
                  <a16:creationId xmlns:a16="http://schemas.microsoft.com/office/drawing/2014/main" id="{2B1DD11A-A840-234E-9CCE-E61522A6DE3E}"/>
                </a:ext>
              </a:extLst>
            </p:cNvPr>
            <p:cNvSpPr/>
            <p:nvPr/>
          </p:nvSpPr>
          <p:spPr>
            <a:xfrm>
              <a:off x="8025172" y="2830855"/>
              <a:ext cx="3566160" cy="800100"/>
            </a:xfrm>
            <a:prstGeom prst="rect">
              <a:avLst/>
            </a:prstGeom>
          </p:spPr>
          <p:txBody>
            <a:bodyPr wrap="square" anchor="t" anchorCtr="0">
              <a:noAutofit/>
            </a:bodyPr>
            <a:lstStyle/>
            <a:p>
              <a:pPr lvl="0" algn="ctr">
                <a:defRPr/>
              </a:pPr>
              <a:r>
                <a:rPr lang="en-US" dirty="0">
                  <a:cs typeface="Century Gothic"/>
                </a:rPr>
                <a:t>Sustainably accelerate transformation</a:t>
              </a:r>
              <a:br>
                <a:rPr lang="en-US" dirty="0">
                  <a:cs typeface="Century Gothic"/>
                </a:rPr>
              </a:br>
              <a:r>
                <a:rPr lang="en-US" dirty="0">
                  <a:cs typeface="Century Gothic"/>
                </a:rPr>
                <a:t>with a global, principled partner</a:t>
              </a:r>
            </a:p>
            <a:p>
              <a:pPr lvl="0" algn="ctr">
                <a:defRPr/>
              </a:pPr>
              <a:endParaRPr lang="en-US" dirty="0">
                <a:cs typeface="Century Gothic"/>
              </a:endParaRPr>
            </a:p>
          </p:txBody>
        </p:sp>
      </p:grpSp>
      <p:sp>
        <p:nvSpPr>
          <p:cNvPr id="8" name="TextBox 7">
            <a:extLst>
              <a:ext uri="{FF2B5EF4-FFF2-40B4-BE49-F238E27FC236}">
                <a16:creationId xmlns:a16="http://schemas.microsoft.com/office/drawing/2014/main" id="{0C82139C-0569-DB4E-A990-3A1F6FFDB450}"/>
              </a:ext>
            </a:extLst>
          </p:cNvPr>
          <p:cNvSpPr txBox="1"/>
          <p:nvPr/>
        </p:nvSpPr>
        <p:spPr>
          <a:xfrm>
            <a:off x="3890356" y="-1064029"/>
            <a:ext cx="0" cy="0"/>
          </a:xfrm>
          <a:prstGeom prst="rect">
            <a:avLst/>
          </a:prstGeom>
          <a:noFill/>
          <a:ln w="57150">
            <a:noFill/>
            <a:miter lim="800000"/>
          </a:ln>
        </p:spPr>
        <p:txBody>
          <a:bodyPr wrap="none" lIns="91440" tIns="91440" rIns="91440" bIns="91440" rtlCol="0" anchor="ctr" anchorCtr="0">
            <a:noAutofit/>
          </a:bodyPr>
          <a:lstStyle/>
          <a:p>
            <a:pPr algn="ctr">
              <a:lnSpc>
                <a:spcPct val="90000"/>
              </a:lnSpc>
              <a:spcBef>
                <a:spcPts val="400"/>
              </a:spcBef>
            </a:pPr>
            <a:endParaRPr lang="en-US" dirty="0" err="1">
              <a:solidFill>
                <a:schemeClr val="bg1"/>
              </a:solidFill>
            </a:endParaRPr>
          </a:p>
        </p:txBody>
      </p:sp>
      <p:sp>
        <p:nvSpPr>
          <p:cNvPr id="19" name="Slide Number Placeholder">
            <a:extLst>
              <a:ext uri="{FF2B5EF4-FFF2-40B4-BE49-F238E27FC236}">
                <a16:creationId xmlns:a16="http://schemas.microsoft.com/office/drawing/2014/main" id="{1EEA4918-0707-43C2-B989-7F98F3D0D2FE}"/>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3"/>
              </a:buBlip>
              <a:defRPr sz="2000" kern="1200" cap="all" normalizeH="0" baseline="100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4</a:t>
            </a:fld>
            <a:endParaRPr kumimoji="0" lang="en-US" sz="2000" b="0" i="0" u="none" strike="noStrike" kern="1200" cap="all" spc="0" normalizeH="0" baseline="10000" noProof="0" dirty="0">
              <a:ln>
                <a:noFill/>
              </a:ln>
              <a:solidFill>
                <a:srgbClr val="787871"/>
              </a:solidFill>
              <a:effectLst/>
              <a:uLnTx/>
              <a:uFillTx/>
              <a:latin typeface="MetricHPE"/>
              <a:ea typeface="+mn-ea"/>
              <a:cs typeface="+mn-cs"/>
            </a:endParaRPr>
          </a:p>
        </p:txBody>
      </p:sp>
      <p:sp>
        <p:nvSpPr>
          <p:cNvPr id="15" name="Slide Number Placeholder 14">
            <a:extLst>
              <a:ext uri="{FF2B5EF4-FFF2-40B4-BE49-F238E27FC236}">
                <a16:creationId xmlns:a16="http://schemas.microsoft.com/office/drawing/2014/main" id="{77FFBA85-C84A-4948-8B81-223A69D829CB}"/>
              </a:ext>
            </a:extLst>
          </p:cNvPr>
          <p:cNvSpPr>
            <a:spLocks noGrp="1"/>
          </p:cNvSpPr>
          <p:nvPr>
            <p:ph type="sldNum" sz="quarter" idx="15"/>
          </p:nvPr>
        </p:nvSpPr>
        <p:spPr/>
        <p:txBody>
          <a:bodyPr/>
          <a:lstStyle/>
          <a:p>
            <a:pPr defTabSz="1088421"/>
            <a:fld id="{104FC826-72BB-4AF1-BA01-A94F7396A7DC}" type="slidenum">
              <a:rPr lang="en-US" smtClean="0"/>
              <a:pPr defTabSz="1088421"/>
              <a:t>4</a:t>
            </a:fld>
            <a:endParaRPr lang="en-US" dirty="0"/>
          </a:p>
        </p:txBody>
      </p:sp>
    </p:spTree>
    <p:extLst>
      <p:ext uri="{BB962C8B-B14F-4D97-AF65-F5344CB8AC3E}">
        <p14:creationId xmlns:p14="http://schemas.microsoft.com/office/powerpoint/2010/main" val="26860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fltVal val="0.5"/>
                                          </p:val>
                                        </p:tav>
                                        <p:tav tm="100000">
                                          <p:val>
                                            <p:strVal val="#ppt_x"/>
                                          </p:val>
                                        </p:tav>
                                      </p:tavLst>
                                    </p:anim>
                                    <p:anim calcmode="lin" valueType="num">
                                      <p:cBhvr>
                                        <p:cTn id="25"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4423E6A-7E45-4D7B-80B3-6E61725F730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6" b="96"/>
          <a:stretch/>
        </p:blipFill>
        <p:spPr>
          <a:xfrm>
            <a:off x="0" y="1504950"/>
            <a:ext cx="12192000" cy="3295650"/>
          </a:xfrm>
        </p:spPr>
      </p:pic>
      <p:sp>
        <p:nvSpPr>
          <p:cNvPr id="2" name="Text Placeholder 1">
            <a:extLst>
              <a:ext uri="{FF2B5EF4-FFF2-40B4-BE49-F238E27FC236}">
                <a16:creationId xmlns:a16="http://schemas.microsoft.com/office/drawing/2014/main" id="{7082B93A-3F24-4DFB-A87C-C9B3B7B49957}"/>
              </a:ext>
            </a:extLst>
          </p:cNvPr>
          <p:cNvSpPr>
            <a:spLocks noGrp="1"/>
          </p:cNvSpPr>
          <p:nvPr>
            <p:ph type="body" sz="quarter" idx="14"/>
          </p:nvPr>
        </p:nvSpPr>
        <p:spPr>
          <a:xfrm>
            <a:off x="292100" y="3258636"/>
            <a:ext cx="8228011" cy="533400"/>
          </a:xfrm>
        </p:spPr>
        <p:txBody>
          <a:bodyPr/>
          <a:lstStyle/>
          <a:p>
            <a:r>
              <a:rPr lang="en-US" dirty="0"/>
              <a:t>Data growth, architecture complexity: Artificial Intelligence to the rescue</a:t>
            </a:r>
          </a:p>
        </p:txBody>
      </p:sp>
      <p:sp>
        <p:nvSpPr>
          <p:cNvPr id="6" name="Title 5">
            <a:extLst>
              <a:ext uri="{FF2B5EF4-FFF2-40B4-BE49-F238E27FC236}">
                <a16:creationId xmlns:a16="http://schemas.microsoft.com/office/drawing/2014/main" id="{876E629C-BAC4-429F-A2F0-85C2E9B93B79}"/>
              </a:ext>
            </a:extLst>
          </p:cNvPr>
          <p:cNvSpPr>
            <a:spLocks noGrp="1"/>
          </p:cNvSpPr>
          <p:nvPr>
            <p:ph type="title"/>
          </p:nvPr>
        </p:nvSpPr>
        <p:spPr>
          <a:xfrm>
            <a:off x="292101" y="2686713"/>
            <a:ext cx="8522208" cy="499365"/>
          </a:xfrm>
        </p:spPr>
        <p:txBody>
          <a:bodyPr/>
          <a:lstStyle/>
          <a:p>
            <a:r>
              <a:rPr lang="en-US" dirty="0"/>
              <a:t>On-premise IT for the hybrid world</a:t>
            </a:r>
          </a:p>
        </p:txBody>
      </p:sp>
      <p:sp>
        <p:nvSpPr>
          <p:cNvPr id="3" name="Slide Number Placeholder 2">
            <a:extLst>
              <a:ext uri="{FF2B5EF4-FFF2-40B4-BE49-F238E27FC236}">
                <a16:creationId xmlns:a16="http://schemas.microsoft.com/office/drawing/2014/main" id="{0E93CCF2-FD44-4E8F-A33D-BFE4996D9488}"/>
              </a:ext>
            </a:extLst>
          </p:cNvPr>
          <p:cNvSpPr>
            <a:spLocks noGrp="1"/>
          </p:cNvSpPr>
          <p:nvPr>
            <p:ph type="sldNum" sz="quarter" idx="17"/>
          </p:nvPr>
        </p:nvSpPr>
        <p:spPr/>
        <p:txBody>
          <a:bodyPr/>
          <a:lstStyle/>
          <a:p>
            <a:pPr defTabSz="1088421"/>
            <a:fld id="{104FC826-72BB-4AF1-BA01-A94F7396A7DC}" type="slidenum">
              <a:rPr lang="en-US" smtClean="0"/>
              <a:pPr defTabSz="1088421"/>
              <a:t>5</a:t>
            </a:fld>
            <a:endParaRPr lang="en-US" dirty="0"/>
          </a:p>
        </p:txBody>
      </p:sp>
    </p:spTree>
    <p:extLst>
      <p:ext uri="{BB962C8B-B14F-4D97-AF65-F5344CB8AC3E}">
        <p14:creationId xmlns:p14="http://schemas.microsoft.com/office/powerpoint/2010/main" val="42539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59A06E0-2502-4EA6-82BA-420A565DB9A7}"/>
              </a:ext>
            </a:extLst>
          </p:cNvPr>
          <p:cNvSpPr>
            <a:spLocks noGrp="1"/>
          </p:cNvSpPr>
          <p:nvPr>
            <p:ph type="sldNum" sz="quarter" idx="11"/>
          </p:nvPr>
        </p:nvSpPr>
        <p:spPr>
          <a:xfrm>
            <a:off x="11202856" y="6301811"/>
            <a:ext cx="684344" cy="365125"/>
          </a:xfrm>
        </p:spPr>
        <p:txBody>
          <a:bodyPr/>
          <a:lstStyle/>
          <a:p>
            <a:fld id="{104FC826-72BB-4AF1-BA01-A94F7396A7DC}" type="slidenum">
              <a:rPr lang="en-US" smtClean="0"/>
              <a:pPr/>
              <a:t>6</a:t>
            </a:fld>
            <a:endParaRPr lang="en-US" dirty="0"/>
          </a:p>
        </p:txBody>
      </p:sp>
      <p:sp>
        <p:nvSpPr>
          <p:cNvPr id="17" name="Title 1"/>
          <p:cNvSpPr>
            <a:spLocks noGrp="1"/>
          </p:cNvSpPr>
          <p:nvPr>
            <p:ph type="title"/>
          </p:nvPr>
        </p:nvSpPr>
        <p:spPr>
          <a:xfrm>
            <a:off x="285743" y="391852"/>
            <a:ext cx="11498270" cy="401362"/>
          </a:xfrm>
        </p:spPr>
        <p:txBody>
          <a:bodyPr/>
          <a:lstStyle/>
          <a:p>
            <a:r>
              <a:rPr lang="en-US" dirty="0"/>
              <a:t>Simplify IT operations with AI</a:t>
            </a:r>
          </a:p>
        </p:txBody>
      </p:sp>
      <p:sp>
        <p:nvSpPr>
          <p:cNvPr id="26" name="Rectangle 25">
            <a:extLst>
              <a:ext uri="{FF2B5EF4-FFF2-40B4-BE49-F238E27FC236}">
                <a16:creationId xmlns:a16="http://schemas.microsoft.com/office/drawing/2014/main" id="{C5ACC210-7D86-48BF-9D43-53C89791C9AF}"/>
              </a:ext>
            </a:extLst>
          </p:cNvPr>
          <p:cNvSpPr/>
          <p:nvPr/>
        </p:nvSpPr>
        <p:spPr>
          <a:xfrm>
            <a:off x="686504" y="5382383"/>
            <a:ext cx="10846193" cy="750753"/>
          </a:xfrm>
          <a:prstGeom prst="rect">
            <a:avLst/>
          </a:prstGeom>
          <a:solidFill>
            <a:srgbClr val="01A982"/>
          </a:solidFill>
          <a:ln w="57150">
            <a:noFill/>
          </a:ln>
        </p:spPr>
        <p:txBody>
          <a:bodyPr wrap="square" anchor="ctr">
            <a:noAutofit/>
          </a:bodyPr>
          <a:lstStyle/>
          <a:p>
            <a:pPr algn="ctr" defTabSz="1088421">
              <a:defRPr/>
            </a:pPr>
            <a:r>
              <a:rPr lang="en-US" sz="2799" dirty="0">
                <a:solidFill>
                  <a:schemeClr val="bg1"/>
                </a:solidFill>
              </a:rPr>
              <a:t>Powered by </a:t>
            </a:r>
            <a:r>
              <a:rPr lang="en-US" sz="2799" b="1" dirty="0">
                <a:solidFill>
                  <a:schemeClr val="bg1"/>
                </a:solidFill>
              </a:rPr>
              <a:t>HPE InfoSight</a:t>
            </a:r>
            <a:r>
              <a:rPr lang="en-US" sz="2799" dirty="0">
                <a:solidFill>
                  <a:schemeClr val="bg1"/>
                </a:solidFill>
              </a:rPr>
              <a:t> - Autonomous and context-aware</a:t>
            </a:r>
          </a:p>
        </p:txBody>
      </p:sp>
      <p:grpSp>
        <p:nvGrpSpPr>
          <p:cNvPr id="7" name="Group 6">
            <a:extLst>
              <a:ext uri="{FF2B5EF4-FFF2-40B4-BE49-F238E27FC236}">
                <a16:creationId xmlns:a16="http://schemas.microsoft.com/office/drawing/2014/main" id="{DA6C11B9-7665-EE45-B16C-3D639C3198CB}"/>
              </a:ext>
            </a:extLst>
          </p:cNvPr>
          <p:cNvGrpSpPr/>
          <p:nvPr/>
        </p:nvGrpSpPr>
        <p:grpSpPr>
          <a:xfrm>
            <a:off x="4346676" y="1042392"/>
            <a:ext cx="3501696" cy="1441944"/>
            <a:chOff x="8694483" y="3774287"/>
            <a:chExt cx="7004304" cy="2884264"/>
          </a:xfrm>
        </p:grpSpPr>
        <p:sp>
          <p:nvSpPr>
            <p:cNvPr id="24" name="Rectangle 23">
              <a:extLst>
                <a:ext uri="{FF2B5EF4-FFF2-40B4-BE49-F238E27FC236}">
                  <a16:creationId xmlns:a16="http://schemas.microsoft.com/office/drawing/2014/main" id="{70FBEBA3-E359-4D68-9B92-CB84D9960A36}"/>
                </a:ext>
              </a:extLst>
            </p:cNvPr>
            <p:cNvSpPr/>
            <p:nvPr/>
          </p:nvSpPr>
          <p:spPr bwMode="ltGray">
            <a:xfrm>
              <a:off x="8694483" y="3774287"/>
              <a:ext cx="7004304" cy="2884264"/>
            </a:xfrm>
            <a:prstGeom prst="rect">
              <a:avLst/>
            </a:prstGeom>
            <a:solidFill>
              <a:schemeClr val="bg1">
                <a:alpha val="80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421">
                <a:lnSpc>
                  <a:spcPct val="90000"/>
                </a:lnSpc>
                <a:defRPr/>
              </a:pPr>
              <a:endParaRPr lang="en-US" sz="2799" b="1" kern="0" dirty="0">
                <a:solidFill>
                  <a:prstClr val="black">
                    <a:lumMod val="85000"/>
                    <a:lumOff val="15000"/>
                  </a:prstClr>
                </a:solidFill>
              </a:endParaRPr>
            </a:p>
          </p:txBody>
        </p:sp>
        <p:sp>
          <p:nvSpPr>
            <p:cNvPr id="5" name="Rectangle 4"/>
            <p:cNvSpPr/>
            <p:nvPr/>
          </p:nvSpPr>
          <p:spPr>
            <a:xfrm>
              <a:off x="9974264" y="4112677"/>
              <a:ext cx="4444745" cy="960131"/>
            </a:xfrm>
            <a:prstGeom prst="rect">
              <a:avLst/>
            </a:prstGeom>
          </p:spPr>
          <p:txBody>
            <a:bodyPr wrap="none">
              <a:spAutoFit/>
            </a:bodyPr>
            <a:lstStyle/>
            <a:p>
              <a:pPr algn="ctr" defTabSz="1088421">
                <a:lnSpc>
                  <a:spcPct val="90000"/>
                </a:lnSpc>
                <a:defRPr/>
              </a:pPr>
              <a:r>
                <a:rPr lang="en-US" sz="2799" kern="0" dirty="0">
                  <a:solidFill>
                    <a:prstClr val="black">
                      <a:lumMod val="85000"/>
                      <a:lumOff val="15000"/>
                    </a:prstClr>
                  </a:solidFill>
                </a:rPr>
                <a:t>Self</a:t>
              </a:r>
              <a:r>
                <a:rPr lang="en-US" sz="2799" b="1" kern="0" dirty="0">
                  <a:solidFill>
                    <a:prstClr val="black">
                      <a:lumMod val="85000"/>
                      <a:lumOff val="15000"/>
                    </a:prstClr>
                  </a:solidFill>
                </a:rPr>
                <a:t>-Healing</a:t>
              </a:r>
            </a:p>
          </p:txBody>
        </p:sp>
      </p:grpSp>
      <p:grpSp>
        <p:nvGrpSpPr>
          <p:cNvPr id="8" name="Group 7">
            <a:extLst>
              <a:ext uri="{FF2B5EF4-FFF2-40B4-BE49-F238E27FC236}">
                <a16:creationId xmlns:a16="http://schemas.microsoft.com/office/drawing/2014/main" id="{DE7FCAFA-7AC5-DA49-931B-E77D2B09EBC8}"/>
              </a:ext>
            </a:extLst>
          </p:cNvPr>
          <p:cNvGrpSpPr/>
          <p:nvPr/>
        </p:nvGrpSpPr>
        <p:grpSpPr>
          <a:xfrm>
            <a:off x="8003799" y="1042392"/>
            <a:ext cx="3528898" cy="1441944"/>
            <a:chOff x="16009683" y="3774287"/>
            <a:chExt cx="7058714" cy="2884264"/>
          </a:xfrm>
        </p:grpSpPr>
        <p:sp>
          <p:nvSpPr>
            <p:cNvPr id="25" name="Rectangle 24">
              <a:extLst>
                <a:ext uri="{FF2B5EF4-FFF2-40B4-BE49-F238E27FC236}">
                  <a16:creationId xmlns:a16="http://schemas.microsoft.com/office/drawing/2014/main" id="{F786251F-91AD-4FBF-AF61-9C7D73CB9792}"/>
                </a:ext>
              </a:extLst>
            </p:cNvPr>
            <p:cNvSpPr/>
            <p:nvPr/>
          </p:nvSpPr>
          <p:spPr bwMode="ltGray">
            <a:xfrm>
              <a:off x="16009683" y="3774287"/>
              <a:ext cx="7058714" cy="2884264"/>
            </a:xfrm>
            <a:prstGeom prst="rect">
              <a:avLst/>
            </a:prstGeom>
            <a:solidFill>
              <a:schemeClr val="bg1">
                <a:alpha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421">
                <a:lnSpc>
                  <a:spcPct val="90000"/>
                </a:lnSpc>
                <a:defRPr/>
              </a:pPr>
              <a:endParaRPr lang="en-US" sz="2799" b="1" kern="0" dirty="0">
                <a:solidFill>
                  <a:prstClr val="black">
                    <a:lumMod val="85000"/>
                    <a:lumOff val="15000"/>
                  </a:prstClr>
                </a:solidFill>
              </a:endParaRPr>
            </a:p>
          </p:txBody>
        </p:sp>
        <p:sp>
          <p:nvSpPr>
            <p:cNvPr id="33" name="Rectangle 32"/>
            <p:cNvSpPr/>
            <p:nvPr/>
          </p:nvSpPr>
          <p:spPr>
            <a:xfrm>
              <a:off x="16760355" y="4112677"/>
              <a:ext cx="5557375" cy="960131"/>
            </a:xfrm>
            <a:prstGeom prst="rect">
              <a:avLst/>
            </a:prstGeom>
          </p:spPr>
          <p:txBody>
            <a:bodyPr wrap="none">
              <a:spAutoFit/>
            </a:bodyPr>
            <a:lstStyle/>
            <a:p>
              <a:pPr algn="ctr" defTabSz="1088421">
                <a:lnSpc>
                  <a:spcPct val="90000"/>
                </a:lnSpc>
                <a:defRPr/>
              </a:pPr>
              <a:r>
                <a:rPr lang="en-US" sz="2799" kern="0" dirty="0">
                  <a:solidFill>
                    <a:prstClr val="black">
                      <a:lumMod val="85000"/>
                      <a:lumOff val="15000"/>
                    </a:prstClr>
                  </a:solidFill>
                </a:rPr>
                <a:t>Self</a:t>
              </a:r>
              <a:r>
                <a:rPr lang="en-US" sz="2799" b="1" kern="0" dirty="0">
                  <a:solidFill>
                    <a:prstClr val="black">
                      <a:lumMod val="85000"/>
                      <a:lumOff val="15000"/>
                    </a:prstClr>
                  </a:solidFill>
                </a:rPr>
                <a:t>-Optimizing</a:t>
              </a:r>
            </a:p>
          </p:txBody>
        </p:sp>
      </p:grpSp>
      <p:grpSp>
        <p:nvGrpSpPr>
          <p:cNvPr id="2" name="Group 1">
            <a:extLst>
              <a:ext uri="{FF2B5EF4-FFF2-40B4-BE49-F238E27FC236}">
                <a16:creationId xmlns:a16="http://schemas.microsoft.com/office/drawing/2014/main" id="{70DDE3CE-4096-7C4C-B65D-4FDFB492E9EE}"/>
              </a:ext>
            </a:extLst>
          </p:cNvPr>
          <p:cNvGrpSpPr/>
          <p:nvPr/>
        </p:nvGrpSpPr>
        <p:grpSpPr>
          <a:xfrm>
            <a:off x="686504" y="1048747"/>
            <a:ext cx="3501696" cy="1435590"/>
            <a:chOff x="1373187" y="3786998"/>
            <a:chExt cx="7004304" cy="2871554"/>
          </a:xfrm>
        </p:grpSpPr>
        <p:sp>
          <p:nvSpPr>
            <p:cNvPr id="23" name="Rectangle 22">
              <a:extLst>
                <a:ext uri="{FF2B5EF4-FFF2-40B4-BE49-F238E27FC236}">
                  <a16:creationId xmlns:a16="http://schemas.microsoft.com/office/drawing/2014/main" id="{F394156C-A227-49E9-804D-87AB42F10C2A}"/>
                </a:ext>
              </a:extLst>
            </p:cNvPr>
            <p:cNvSpPr/>
            <p:nvPr/>
          </p:nvSpPr>
          <p:spPr bwMode="ltGray">
            <a:xfrm>
              <a:off x="1373187" y="3786998"/>
              <a:ext cx="7004304" cy="2871554"/>
            </a:xfrm>
            <a:prstGeom prst="rect">
              <a:avLst/>
            </a:prstGeom>
            <a:solidFill>
              <a:schemeClr val="bg1">
                <a:alpha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421">
                <a:lnSpc>
                  <a:spcPct val="90000"/>
                </a:lnSpc>
                <a:defRPr/>
              </a:pPr>
              <a:endParaRPr lang="en-US" sz="2000" b="1" kern="0" dirty="0">
                <a:solidFill>
                  <a:prstClr val="black">
                    <a:lumMod val="85000"/>
                    <a:lumOff val="15000"/>
                  </a:prstClr>
                </a:solidFill>
              </a:endParaRPr>
            </a:p>
          </p:txBody>
        </p:sp>
        <p:sp>
          <p:nvSpPr>
            <p:cNvPr id="34" name="Rectangle 33"/>
            <p:cNvSpPr/>
            <p:nvPr/>
          </p:nvSpPr>
          <p:spPr>
            <a:xfrm>
              <a:off x="2273006" y="4112676"/>
              <a:ext cx="5204668" cy="960131"/>
            </a:xfrm>
            <a:prstGeom prst="rect">
              <a:avLst/>
            </a:prstGeom>
          </p:spPr>
          <p:txBody>
            <a:bodyPr wrap="none">
              <a:spAutoFit/>
            </a:bodyPr>
            <a:lstStyle/>
            <a:p>
              <a:pPr algn="ctr" defTabSz="1088421">
                <a:lnSpc>
                  <a:spcPct val="90000"/>
                </a:lnSpc>
                <a:defRPr/>
              </a:pPr>
              <a:r>
                <a:rPr lang="en-US" sz="2799" kern="0" dirty="0">
                  <a:solidFill>
                    <a:prstClr val="black">
                      <a:lumMod val="85000"/>
                      <a:lumOff val="15000"/>
                    </a:prstClr>
                  </a:solidFill>
                </a:rPr>
                <a:t>Self</a:t>
              </a:r>
              <a:r>
                <a:rPr lang="en-US" sz="2799" b="1" kern="0" dirty="0">
                  <a:solidFill>
                    <a:prstClr val="black">
                      <a:lumMod val="85000"/>
                      <a:lumOff val="15000"/>
                    </a:prstClr>
                  </a:solidFill>
                </a:rPr>
                <a:t>-Managing</a:t>
              </a:r>
            </a:p>
          </p:txBody>
        </p:sp>
      </p:grpSp>
      <p:cxnSp>
        <p:nvCxnSpPr>
          <p:cNvPr id="60" name="Straight Connector 59">
            <a:extLst>
              <a:ext uri="{FF2B5EF4-FFF2-40B4-BE49-F238E27FC236}">
                <a16:creationId xmlns:a16="http://schemas.microsoft.com/office/drawing/2014/main" id="{7F03E2C0-9466-884F-B68C-7E3D061C148B}"/>
              </a:ext>
            </a:extLst>
          </p:cNvPr>
          <p:cNvCxnSpPr>
            <a:cxnSpLocks/>
          </p:cNvCxnSpPr>
          <p:nvPr/>
        </p:nvCxnSpPr>
        <p:spPr>
          <a:xfrm flipH="1">
            <a:off x="963394" y="3660648"/>
            <a:ext cx="10265212" cy="0"/>
          </a:xfrm>
          <a:prstGeom prst="line">
            <a:avLst/>
          </a:prstGeom>
          <a:ln w="76200">
            <a:solidFill>
              <a:srgbClr val="01A98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031490" y="3426025"/>
            <a:ext cx="2129022" cy="482313"/>
          </a:xfrm>
          <a:prstGeom prst="rect">
            <a:avLst/>
          </a:prstGeom>
          <a:solidFill>
            <a:schemeClr val="bg1"/>
          </a:solidFill>
          <a:ln w="57150">
            <a:noFill/>
            <a:miter lim="800000"/>
          </a:ln>
        </p:spPr>
        <p:txBody>
          <a:bodyPr wrap="none" lIns="90000" tIns="46800" rIns="90000" bIns="46800" rtlCol="0" anchor="ctr" anchorCtr="0">
            <a:spAutoFit/>
          </a:bodyPr>
          <a:lstStyle/>
          <a:p>
            <a:pPr algn="ctr">
              <a:lnSpc>
                <a:spcPct val="90000"/>
              </a:lnSpc>
              <a:spcBef>
                <a:spcPts val="400"/>
              </a:spcBef>
            </a:pPr>
            <a:r>
              <a:rPr lang="en-GB" sz="2800" b="1" dirty="0"/>
              <a:t>Data Mobility</a:t>
            </a:r>
            <a:endParaRPr lang="en-US" sz="2800" b="1" dirty="0"/>
          </a:p>
        </p:txBody>
      </p:sp>
      <p:grpSp>
        <p:nvGrpSpPr>
          <p:cNvPr id="9" name="Group 8"/>
          <p:cNvGrpSpPr/>
          <p:nvPr/>
        </p:nvGrpSpPr>
        <p:grpSpPr>
          <a:xfrm>
            <a:off x="686504" y="2591171"/>
            <a:ext cx="10846193" cy="843568"/>
            <a:chOff x="699402" y="3759731"/>
            <a:chExt cx="10847605" cy="843679"/>
          </a:xfrm>
          <a:noFill/>
        </p:grpSpPr>
        <p:sp>
          <p:nvSpPr>
            <p:cNvPr id="4" name="Rectangle 3"/>
            <p:cNvSpPr/>
            <p:nvPr/>
          </p:nvSpPr>
          <p:spPr bwMode="ltGray">
            <a:xfrm>
              <a:off x="699402" y="3759731"/>
              <a:ext cx="10847605" cy="843679"/>
            </a:xfrm>
            <a:prstGeom prst="rect">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lnSpc>
                  <a:spcPct val="90000"/>
                </a:lnSpc>
                <a:defRPr/>
              </a:pPr>
              <a:endParaRPr lang="en-US" sz="4299" dirty="0" err="1">
                <a:solidFill>
                  <a:schemeClr val="tx1"/>
                </a:solidFill>
              </a:endParaRPr>
            </a:p>
          </p:txBody>
        </p:sp>
        <p:sp>
          <p:nvSpPr>
            <p:cNvPr id="6" name="Rectangle 5"/>
            <p:cNvSpPr/>
            <p:nvPr/>
          </p:nvSpPr>
          <p:spPr>
            <a:xfrm>
              <a:off x="1776273" y="3973821"/>
              <a:ext cx="1106537" cy="461725"/>
            </a:xfrm>
            <a:prstGeom prst="rect">
              <a:avLst/>
            </a:prstGeom>
            <a:grpFill/>
          </p:spPr>
          <p:txBody>
            <a:bodyPr wrap="none">
              <a:spAutoFit/>
            </a:bodyPr>
            <a:lstStyle/>
            <a:p>
              <a:pPr defTabSz="1088421">
                <a:defRPr/>
              </a:pPr>
              <a:r>
                <a:rPr lang="en-US" sz="2400" kern="0" dirty="0"/>
                <a:t>Storage</a:t>
              </a:r>
              <a:endParaRPr lang="en-US" sz="2400" dirty="0"/>
            </a:p>
          </p:txBody>
        </p:sp>
        <p:sp>
          <p:nvSpPr>
            <p:cNvPr id="35" name="Rectangle 34"/>
            <p:cNvSpPr/>
            <p:nvPr/>
          </p:nvSpPr>
          <p:spPr>
            <a:xfrm>
              <a:off x="4412608" y="3973821"/>
              <a:ext cx="1066457" cy="461725"/>
            </a:xfrm>
            <a:prstGeom prst="rect">
              <a:avLst/>
            </a:prstGeom>
            <a:grpFill/>
          </p:spPr>
          <p:txBody>
            <a:bodyPr wrap="none">
              <a:spAutoFit/>
            </a:bodyPr>
            <a:lstStyle/>
            <a:p>
              <a:pPr defTabSz="1088421">
                <a:defRPr/>
              </a:pPr>
              <a:r>
                <a:rPr lang="en-US" sz="2400" kern="0" dirty="0"/>
                <a:t>Servers</a:t>
              </a:r>
              <a:endParaRPr lang="en-US" sz="2400" dirty="0"/>
            </a:p>
          </p:txBody>
        </p:sp>
        <p:sp>
          <p:nvSpPr>
            <p:cNvPr id="36" name="Rectangle 35"/>
            <p:cNvSpPr/>
            <p:nvPr/>
          </p:nvSpPr>
          <p:spPr>
            <a:xfrm>
              <a:off x="7011162" y="3973821"/>
              <a:ext cx="1558643" cy="461725"/>
            </a:xfrm>
            <a:prstGeom prst="rect">
              <a:avLst/>
            </a:prstGeom>
            <a:grpFill/>
          </p:spPr>
          <p:txBody>
            <a:bodyPr wrap="none">
              <a:spAutoFit/>
            </a:bodyPr>
            <a:lstStyle/>
            <a:p>
              <a:pPr defTabSz="1088421">
                <a:defRPr/>
              </a:pPr>
              <a:r>
                <a:rPr lang="en-US" sz="2400" kern="0" dirty="0"/>
                <a:t>Networking</a:t>
              </a:r>
              <a:endParaRPr lang="en-US" sz="2400" dirty="0"/>
            </a:p>
          </p:txBody>
        </p:sp>
        <p:sp>
          <p:nvSpPr>
            <p:cNvPr id="37" name="Rectangle 36"/>
            <p:cNvSpPr/>
            <p:nvPr/>
          </p:nvSpPr>
          <p:spPr>
            <a:xfrm>
              <a:off x="9698634" y="3973821"/>
              <a:ext cx="1472070" cy="461725"/>
            </a:xfrm>
            <a:prstGeom prst="rect">
              <a:avLst/>
            </a:prstGeom>
            <a:grpFill/>
          </p:spPr>
          <p:txBody>
            <a:bodyPr wrap="none">
              <a:spAutoFit/>
            </a:bodyPr>
            <a:lstStyle/>
            <a:p>
              <a:pPr defTabSz="1088421">
                <a:defRPr/>
              </a:pPr>
              <a:r>
                <a:rPr lang="en-US" sz="2400" kern="0" dirty="0"/>
                <a:t>Converged</a:t>
              </a:r>
              <a:endParaRPr lang="en-US" sz="2400" dirty="0"/>
            </a:p>
          </p:txBody>
        </p:sp>
      </p:grpSp>
      <p:sp>
        <p:nvSpPr>
          <p:cNvPr id="50" name="Rectangle 49">
            <a:extLst>
              <a:ext uri="{FF2B5EF4-FFF2-40B4-BE49-F238E27FC236}">
                <a16:creationId xmlns:a16="http://schemas.microsoft.com/office/drawing/2014/main" id="{0AE041C2-B2C0-4070-8AB9-A8D6C5E69475}"/>
              </a:ext>
            </a:extLst>
          </p:cNvPr>
          <p:cNvSpPr/>
          <p:nvPr/>
        </p:nvSpPr>
        <p:spPr>
          <a:xfrm>
            <a:off x="686503" y="3910978"/>
            <a:ext cx="5428240" cy="1345144"/>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37124" rtlCol="0" anchor="t"/>
          <a:lstStyle/>
          <a:p>
            <a:pPr algn="ctr" defTabSz="914217">
              <a:lnSpc>
                <a:spcPct val="90000"/>
              </a:lnSpc>
              <a:defRPr/>
            </a:pPr>
            <a:r>
              <a:rPr lang="en-US" sz="2400" b="1" dirty="0">
                <a:solidFill>
                  <a:schemeClr val="tx1"/>
                </a:solidFill>
              </a:rPr>
              <a:t>Any Workload Optimized Platform</a:t>
            </a:r>
          </a:p>
          <a:p>
            <a:pPr algn="ctr" defTabSz="914217">
              <a:lnSpc>
                <a:spcPct val="90000"/>
              </a:lnSpc>
              <a:defRPr/>
            </a:pPr>
            <a:endParaRPr lang="en-US" sz="2400" b="1" dirty="0">
              <a:solidFill>
                <a:schemeClr val="tx1"/>
              </a:solidFill>
            </a:endParaRPr>
          </a:p>
        </p:txBody>
      </p:sp>
      <p:sp>
        <p:nvSpPr>
          <p:cNvPr id="52" name="TextBox 51">
            <a:extLst>
              <a:ext uri="{FF2B5EF4-FFF2-40B4-BE49-F238E27FC236}">
                <a16:creationId xmlns:a16="http://schemas.microsoft.com/office/drawing/2014/main" id="{F6D33A69-BDAB-4E11-95E3-B6B66F98AB5D}"/>
              </a:ext>
            </a:extLst>
          </p:cNvPr>
          <p:cNvSpPr txBox="1"/>
          <p:nvPr/>
        </p:nvSpPr>
        <p:spPr>
          <a:xfrm>
            <a:off x="886891" y="4605826"/>
            <a:ext cx="1240868" cy="253597"/>
          </a:xfrm>
          <a:prstGeom prst="rect">
            <a:avLst/>
          </a:prstGeom>
          <a:noFill/>
        </p:spPr>
        <p:txBody>
          <a:bodyPr wrap="none" lIns="0" tIns="0" rIns="0" bIns="0" rtlCol="0" anchor="ctr">
            <a:noAutofit/>
          </a:bodyPr>
          <a:lstStyle/>
          <a:p>
            <a:pPr algn="ctr" defTabSz="914217">
              <a:lnSpc>
                <a:spcPct val="90000"/>
              </a:lnSpc>
              <a:defRPr/>
            </a:pPr>
            <a:r>
              <a:rPr lang="en-US" dirty="0"/>
              <a:t>Mission </a:t>
            </a:r>
            <a:br>
              <a:rPr lang="en-US" dirty="0"/>
            </a:br>
            <a:r>
              <a:rPr lang="en-US" dirty="0"/>
              <a:t>critical</a:t>
            </a:r>
          </a:p>
        </p:txBody>
      </p:sp>
      <p:sp>
        <p:nvSpPr>
          <p:cNvPr id="53" name="Rectangle 52">
            <a:extLst>
              <a:ext uri="{FF2B5EF4-FFF2-40B4-BE49-F238E27FC236}">
                <a16:creationId xmlns:a16="http://schemas.microsoft.com/office/drawing/2014/main" id="{9A496740-99C4-4E80-A4C7-56FAF7B1E31F}"/>
              </a:ext>
            </a:extLst>
          </p:cNvPr>
          <p:cNvSpPr/>
          <p:nvPr/>
        </p:nvSpPr>
        <p:spPr>
          <a:xfrm>
            <a:off x="3747390" y="4545510"/>
            <a:ext cx="1115562" cy="341632"/>
          </a:xfrm>
          <a:prstGeom prst="rect">
            <a:avLst/>
          </a:prstGeom>
        </p:spPr>
        <p:txBody>
          <a:bodyPr wrap="none" anchor="ctr">
            <a:spAutoFit/>
          </a:bodyPr>
          <a:lstStyle/>
          <a:p>
            <a:pPr algn="ctr" defTabSz="914217">
              <a:lnSpc>
                <a:spcPct val="90000"/>
              </a:lnSpc>
              <a:defRPr/>
            </a:pPr>
            <a:r>
              <a:rPr lang="en-US" dirty="0"/>
              <a:t>Secondary</a:t>
            </a:r>
          </a:p>
        </p:txBody>
      </p:sp>
      <p:sp>
        <p:nvSpPr>
          <p:cNvPr id="54" name="TextBox 53">
            <a:extLst>
              <a:ext uri="{FF2B5EF4-FFF2-40B4-BE49-F238E27FC236}">
                <a16:creationId xmlns:a16="http://schemas.microsoft.com/office/drawing/2014/main" id="{8559864E-A55A-430F-85B6-8443982566C9}"/>
              </a:ext>
            </a:extLst>
          </p:cNvPr>
          <p:cNvSpPr txBox="1"/>
          <p:nvPr/>
        </p:nvSpPr>
        <p:spPr>
          <a:xfrm>
            <a:off x="5158456" y="4517868"/>
            <a:ext cx="670867" cy="455460"/>
          </a:xfrm>
          <a:prstGeom prst="rect">
            <a:avLst/>
          </a:prstGeom>
          <a:noFill/>
        </p:spPr>
        <p:txBody>
          <a:bodyPr wrap="none" lIns="0" tIns="0" rIns="0" bIns="0" rtlCol="0" anchor="ctr">
            <a:noAutofit/>
          </a:bodyPr>
          <a:lstStyle/>
          <a:p>
            <a:pPr algn="ctr" defTabSz="914217">
              <a:lnSpc>
                <a:spcPct val="90000"/>
              </a:lnSpc>
              <a:defRPr/>
            </a:pPr>
            <a:r>
              <a:rPr lang="en-US" dirty="0"/>
              <a:t>Big </a:t>
            </a:r>
            <a:br>
              <a:rPr lang="en-US" dirty="0"/>
            </a:br>
            <a:r>
              <a:rPr lang="en-US" dirty="0"/>
              <a:t>data</a:t>
            </a:r>
          </a:p>
        </p:txBody>
      </p:sp>
      <p:sp>
        <p:nvSpPr>
          <p:cNvPr id="55" name="TextBox 54">
            <a:extLst>
              <a:ext uri="{FF2B5EF4-FFF2-40B4-BE49-F238E27FC236}">
                <a16:creationId xmlns:a16="http://schemas.microsoft.com/office/drawing/2014/main" id="{24C6805D-661E-43AB-84E5-ABB48FBCD4FC}"/>
              </a:ext>
            </a:extLst>
          </p:cNvPr>
          <p:cNvSpPr txBox="1"/>
          <p:nvPr/>
        </p:nvSpPr>
        <p:spPr>
          <a:xfrm>
            <a:off x="2133897" y="4645725"/>
            <a:ext cx="1688376" cy="162028"/>
          </a:xfrm>
          <a:prstGeom prst="rect">
            <a:avLst/>
          </a:prstGeom>
          <a:noFill/>
        </p:spPr>
        <p:txBody>
          <a:bodyPr wrap="none" lIns="0" tIns="0" rIns="0" bIns="0" rtlCol="0" anchor="ctr">
            <a:noAutofit/>
          </a:bodyPr>
          <a:lstStyle/>
          <a:p>
            <a:pPr algn="ctr" defTabSz="914217">
              <a:lnSpc>
                <a:spcPct val="90000"/>
              </a:lnSpc>
              <a:defRPr/>
            </a:pPr>
            <a:r>
              <a:rPr lang="en-US" dirty="0"/>
              <a:t>General </a:t>
            </a:r>
            <a:br>
              <a:rPr lang="en-US" dirty="0"/>
            </a:br>
            <a:r>
              <a:rPr lang="en-US" dirty="0"/>
              <a:t>purpose</a:t>
            </a:r>
          </a:p>
        </p:txBody>
      </p:sp>
      <p:sp>
        <p:nvSpPr>
          <p:cNvPr id="51" name="Rectangle 50">
            <a:extLst>
              <a:ext uri="{FF2B5EF4-FFF2-40B4-BE49-F238E27FC236}">
                <a16:creationId xmlns:a16="http://schemas.microsoft.com/office/drawing/2014/main" id="{440DAEBD-F035-DF44-A714-69ACBA2715CD}"/>
              </a:ext>
            </a:extLst>
          </p:cNvPr>
          <p:cNvSpPr/>
          <p:nvPr/>
        </p:nvSpPr>
        <p:spPr>
          <a:xfrm>
            <a:off x="6219222" y="3910976"/>
            <a:ext cx="5313476" cy="1345145"/>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37124" rtlCol="0" anchor="t"/>
          <a:lstStyle/>
          <a:p>
            <a:pPr algn="ctr" defTabSz="914217">
              <a:lnSpc>
                <a:spcPct val="90000"/>
              </a:lnSpc>
              <a:defRPr/>
            </a:pPr>
            <a:r>
              <a:rPr lang="en-US" sz="2400" b="1" dirty="0">
                <a:solidFill>
                  <a:schemeClr val="tx1"/>
                </a:solidFill>
              </a:rPr>
              <a:t>Any Consumption Model</a:t>
            </a:r>
          </a:p>
          <a:p>
            <a:pPr algn="ctr" defTabSz="914217">
              <a:lnSpc>
                <a:spcPct val="90000"/>
              </a:lnSpc>
              <a:defRPr/>
            </a:pPr>
            <a:endParaRPr lang="en-US" sz="2400" b="1" dirty="0">
              <a:solidFill>
                <a:schemeClr val="tx1"/>
              </a:solidFill>
            </a:endParaRPr>
          </a:p>
        </p:txBody>
      </p:sp>
      <p:sp>
        <p:nvSpPr>
          <p:cNvPr id="56" name="TextBox 55">
            <a:extLst>
              <a:ext uri="{FF2B5EF4-FFF2-40B4-BE49-F238E27FC236}">
                <a16:creationId xmlns:a16="http://schemas.microsoft.com/office/drawing/2014/main" id="{0D43BF5E-E16C-CA42-96B8-F0EBB1EA2ECF}"/>
              </a:ext>
            </a:extLst>
          </p:cNvPr>
          <p:cNvSpPr txBox="1"/>
          <p:nvPr/>
        </p:nvSpPr>
        <p:spPr>
          <a:xfrm>
            <a:off x="6521082" y="4605140"/>
            <a:ext cx="1507220" cy="255171"/>
          </a:xfrm>
          <a:prstGeom prst="rect">
            <a:avLst/>
          </a:prstGeom>
          <a:noFill/>
        </p:spPr>
        <p:txBody>
          <a:bodyPr wrap="none" lIns="0" tIns="0" rIns="0" bIns="0" rtlCol="0" anchor="ctr">
            <a:noAutofit/>
          </a:bodyPr>
          <a:lstStyle/>
          <a:p>
            <a:pPr algn="ctr" defTabSz="914217">
              <a:lnSpc>
                <a:spcPct val="90000"/>
              </a:lnSpc>
              <a:defRPr/>
            </a:pPr>
            <a:r>
              <a:rPr lang="en-US" dirty="0"/>
              <a:t>On-premises</a:t>
            </a:r>
          </a:p>
        </p:txBody>
      </p:sp>
      <p:sp>
        <p:nvSpPr>
          <p:cNvPr id="57" name="TextBox 56">
            <a:extLst>
              <a:ext uri="{FF2B5EF4-FFF2-40B4-BE49-F238E27FC236}">
                <a16:creationId xmlns:a16="http://schemas.microsoft.com/office/drawing/2014/main" id="{ABD004BB-6D8F-444C-94AE-EAC7DC2BCE39}"/>
              </a:ext>
            </a:extLst>
          </p:cNvPr>
          <p:cNvSpPr txBox="1"/>
          <p:nvPr/>
        </p:nvSpPr>
        <p:spPr>
          <a:xfrm>
            <a:off x="9728192" y="4605140"/>
            <a:ext cx="1507220" cy="255171"/>
          </a:xfrm>
          <a:prstGeom prst="rect">
            <a:avLst/>
          </a:prstGeom>
          <a:noFill/>
        </p:spPr>
        <p:txBody>
          <a:bodyPr wrap="none" lIns="0" tIns="0" rIns="0" bIns="0" rtlCol="0" anchor="ctr">
            <a:noAutofit/>
          </a:bodyPr>
          <a:lstStyle/>
          <a:p>
            <a:pPr algn="ctr" defTabSz="914217">
              <a:lnSpc>
                <a:spcPct val="90000"/>
              </a:lnSpc>
              <a:defRPr/>
            </a:pPr>
            <a:r>
              <a:rPr lang="en-US" dirty="0"/>
              <a:t>Public cloud</a:t>
            </a:r>
          </a:p>
        </p:txBody>
      </p:sp>
      <p:sp>
        <p:nvSpPr>
          <p:cNvPr id="58" name="TextBox 57">
            <a:extLst>
              <a:ext uri="{FF2B5EF4-FFF2-40B4-BE49-F238E27FC236}">
                <a16:creationId xmlns:a16="http://schemas.microsoft.com/office/drawing/2014/main" id="{5D64E6D1-578A-B84C-B790-B0D06D99BFE9}"/>
              </a:ext>
            </a:extLst>
          </p:cNvPr>
          <p:cNvSpPr txBox="1"/>
          <p:nvPr/>
        </p:nvSpPr>
        <p:spPr>
          <a:xfrm>
            <a:off x="8061295" y="4605140"/>
            <a:ext cx="1507220" cy="255171"/>
          </a:xfrm>
          <a:prstGeom prst="rect">
            <a:avLst/>
          </a:prstGeom>
          <a:noFill/>
        </p:spPr>
        <p:txBody>
          <a:bodyPr wrap="none" lIns="0" tIns="0" rIns="0" bIns="0" rtlCol="0" anchor="ctr">
            <a:noAutofit/>
          </a:bodyPr>
          <a:lstStyle/>
          <a:p>
            <a:pPr algn="ctr" defTabSz="914217">
              <a:lnSpc>
                <a:spcPct val="90000"/>
              </a:lnSpc>
              <a:defRPr/>
            </a:pPr>
            <a:r>
              <a:rPr lang="en-US" dirty="0"/>
              <a:t>SDS</a:t>
            </a:r>
          </a:p>
        </p:txBody>
      </p:sp>
      <p:pic>
        <p:nvPicPr>
          <p:cNvPr id="62" name="Grafika 40">
            <a:extLst>
              <a:ext uri="{FF2B5EF4-FFF2-40B4-BE49-F238E27FC236}">
                <a16:creationId xmlns:a16="http://schemas.microsoft.com/office/drawing/2014/main" id="{1C305E80-8916-4A07-BB4D-8065407D38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7276" y="2834824"/>
            <a:ext cx="456057" cy="481394"/>
          </a:xfrm>
          <a:prstGeom prst="rect">
            <a:avLst/>
          </a:prstGeom>
        </p:spPr>
      </p:pic>
      <p:pic>
        <p:nvPicPr>
          <p:cNvPr id="63" name="Grafika 24">
            <a:extLst>
              <a:ext uri="{FF2B5EF4-FFF2-40B4-BE49-F238E27FC236}">
                <a16:creationId xmlns:a16="http://schemas.microsoft.com/office/drawing/2014/main" id="{9DFDF518-828E-4CAB-AD19-93C9EE8053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0291" y="2872829"/>
            <a:ext cx="532067" cy="405384"/>
          </a:xfrm>
          <a:prstGeom prst="rect">
            <a:avLst/>
          </a:prstGeom>
        </p:spPr>
      </p:pic>
      <p:pic>
        <p:nvPicPr>
          <p:cNvPr id="65" name="Grafika 16">
            <a:extLst>
              <a:ext uri="{FF2B5EF4-FFF2-40B4-BE49-F238E27FC236}">
                <a16:creationId xmlns:a16="http://schemas.microsoft.com/office/drawing/2014/main" id="{E127739C-D4E2-491D-A6EE-E62186D95A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632" y="2834824"/>
            <a:ext cx="481394" cy="481394"/>
          </a:xfrm>
          <a:prstGeom prst="rect">
            <a:avLst/>
          </a:prstGeom>
        </p:spPr>
      </p:pic>
      <p:pic>
        <p:nvPicPr>
          <p:cNvPr id="66" name="Grafika 9">
            <a:extLst>
              <a:ext uri="{FF2B5EF4-FFF2-40B4-BE49-F238E27FC236}">
                <a16:creationId xmlns:a16="http://schemas.microsoft.com/office/drawing/2014/main" id="{534FF0D1-42AE-4805-8F73-693FB8EBB0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3049" y="2834824"/>
            <a:ext cx="481394" cy="481394"/>
          </a:xfrm>
          <a:prstGeom prst="rect">
            <a:avLst/>
          </a:prstGeom>
        </p:spPr>
      </p:pic>
      <p:sp>
        <p:nvSpPr>
          <p:cNvPr id="67" name="Rectangle 66">
            <a:extLst>
              <a:ext uri="{FF2B5EF4-FFF2-40B4-BE49-F238E27FC236}">
                <a16:creationId xmlns:a16="http://schemas.microsoft.com/office/drawing/2014/main" id="{32180EEA-486E-45A1-98CA-E5316C8AE669}"/>
              </a:ext>
            </a:extLst>
          </p:cNvPr>
          <p:cNvSpPr/>
          <p:nvPr/>
        </p:nvSpPr>
        <p:spPr bwMode="ltGray">
          <a:xfrm>
            <a:off x="686504" y="2591178"/>
            <a:ext cx="10846193" cy="2664944"/>
          </a:xfrm>
          <a:prstGeom prst="rect">
            <a:avLst/>
          </a:prstGeom>
          <a:solidFill>
            <a:schemeClr val="bg1">
              <a:alpha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3800" b="1" dirty="0">
                <a:solidFill>
                  <a:schemeClr val="bg1">
                    <a:lumMod val="95000"/>
                  </a:schemeClr>
                </a:solidFill>
              </a:rPr>
              <a:t>Invisible IT</a:t>
            </a:r>
            <a:endParaRPr lang="en-US" sz="13800" b="1" dirty="0">
              <a:solidFill>
                <a:schemeClr val="bg1">
                  <a:lumMod val="95000"/>
                </a:schemeClr>
              </a:solidFill>
            </a:endParaRPr>
          </a:p>
        </p:txBody>
      </p:sp>
      <p:pic>
        <p:nvPicPr>
          <p:cNvPr id="68" name="Grafika 7">
            <a:extLst>
              <a:ext uri="{FF2B5EF4-FFF2-40B4-BE49-F238E27FC236}">
                <a16:creationId xmlns:a16="http://schemas.microsoft.com/office/drawing/2014/main" id="{0E4DF10D-C3D0-4BD9-A4F8-19AE7556E2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90321" y="1771707"/>
            <a:ext cx="494062" cy="506730"/>
          </a:xfrm>
          <a:prstGeom prst="rect">
            <a:avLst/>
          </a:prstGeom>
        </p:spPr>
      </p:pic>
      <p:pic>
        <p:nvPicPr>
          <p:cNvPr id="71" name="Grafika 7">
            <a:extLst>
              <a:ext uri="{FF2B5EF4-FFF2-40B4-BE49-F238E27FC236}">
                <a16:creationId xmlns:a16="http://schemas.microsoft.com/office/drawing/2014/main" id="{BA5053C8-E694-40EA-B84E-E6DCD691C6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29966" y="1759039"/>
            <a:ext cx="532067" cy="532067"/>
          </a:xfrm>
          <a:prstGeom prst="rect">
            <a:avLst/>
          </a:prstGeom>
        </p:spPr>
      </p:pic>
      <p:pic>
        <p:nvPicPr>
          <p:cNvPr id="72" name="Grafika 7">
            <a:extLst>
              <a:ext uri="{FF2B5EF4-FFF2-40B4-BE49-F238E27FC236}">
                <a16:creationId xmlns:a16="http://schemas.microsoft.com/office/drawing/2014/main" id="{25AADCC7-80E5-44A5-8599-F75DD948D04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02214" y="1759039"/>
            <a:ext cx="532067" cy="532067"/>
          </a:xfrm>
          <a:prstGeom prst="rect">
            <a:avLst/>
          </a:prstGeom>
        </p:spPr>
      </p:pic>
    </p:spTree>
    <p:extLst>
      <p:ext uri="{BB962C8B-B14F-4D97-AF65-F5344CB8AC3E}">
        <p14:creationId xmlns:p14="http://schemas.microsoft.com/office/powerpoint/2010/main" val="260314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barn(outVertical)">
                                      <p:cBhvr>
                                        <p:cTn id="74" dur="500"/>
                                        <p:tgtEl>
                                          <p:spTgt spid="60"/>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barn(outVertical)">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dissolv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1" grpId="0" animBg="1"/>
      <p:bldP spid="50" grpId="0" animBg="1"/>
      <p:bldP spid="52" grpId="0"/>
      <p:bldP spid="53" grpId="0"/>
      <p:bldP spid="54" grpId="0"/>
      <p:bldP spid="55" grpId="0"/>
      <p:bldP spid="51" grpId="0" animBg="1"/>
      <p:bldP spid="56" grpId="0"/>
      <p:bldP spid="57" grpId="0"/>
      <p:bldP spid="58" grpId="0"/>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CB6069-7C1D-45BB-A3AC-26292A77DC27}"/>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3571" y="2444653"/>
            <a:ext cx="2247567" cy="2247567"/>
          </a:xfrm>
          <a:prstGeom prst="rect">
            <a:avLst/>
          </a:prstGeom>
        </p:spPr>
      </p:pic>
      <p:sp>
        <p:nvSpPr>
          <p:cNvPr id="3" name="Text Placeholder 2">
            <a:extLst>
              <a:ext uri="{FF2B5EF4-FFF2-40B4-BE49-F238E27FC236}">
                <a16:creationId xmlns:a16="http://schemas.microsoft.com/office/drawing/2014/main" id="{0CB4AE93-2F27-46D8-BEAF-7E17C5936AA0}"/>
              </a:ext>
            </a:extLst>
          </p:cNvPr>
          <p:cNvSpPr>
            <a:spLocks noGrp="1"/>
          </p:cNvSpPr>
          <p:nvPr>
            <p:ph type="body" sz="quarter" idx="13"/>
          </p:nvPr>
        </p:nvSpPr>
        <p:spPr/>
        <p:txBody>
          <a:bodyPr/>
          <a:lstStyle/>
          <a:p>
            <a:r>
              <a:rPr lang="en-US" dirty="0"/>
              <a:t>Included with HPE intelligent storage portfolio</a:t>
            </a:r>
          </a:p>
        </p:txBody>
      </p:sp>
      <p:sp>
        <p:nvSpPr>
          <p:cNvPr id="2" name="Title 1">
            <a:extLst>
              <a:ext uri="{FF2B5EF4-FFF2-40B4-BE49-F238E27FC236}">
                <a16:creationId xmlns:a16="http://schemas.microsoft.com/office/drawing/2014/main" id="{C2E6911B-5E1E-468B-A174-6EE4E3BF4686}"/>
              </a:ext>
            </a:extLst>
          </p:cNvPr>
          <p:cNvSpPr>
            <a:spLocks noGrp="1"/>
          </p:cNvSpPr>
          <p:nvPr>
            <p:ph type="title"/>
          </p:nvPr>
        </p:nvSpPr>
        <p:spPr/>
        <p:txBody>
          <a:bodyPr/>
          <a:lstStyle/>
          <a:p>
            <a:r>
              <a:rPr lang="en-US" dirty="0"/>
              <a:t>HPE InfoSight: See once, prevent for all</a:t>
            </a:r>
          </a:p>
        </p:txBody>
      </p:sp>
      <p:sp>
        <p:nvSpPr>
          <p:cNvPr id="4" name="Slide Number Placeholder 3"/>
          <p:cNvSpPr>
            <a:spLocks noGrp="1"/>
          </p:cNvSpPr>
          <p:nvPr>
            <p:ph type="sldNum" sz="quarter" idx="15"/>
          </p:nvPr>
        </p:nvSpPr>
        <p:spPr/>
        <p:txBody>
          <a:bodyP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FC826-72BB-4AF1-BA01-A94F7396A7DC}" type="slidenum">
              <a:rPr lang="en-US" smtClean="0"/>
              <a:pPr/>
              <a:t>7</a:t>
            </a:fld>
            <a:endParaRPr lang="en-US"/>
          </a:p>
        </p:txBody>
      </p:sp>
      <p:cxnSp>
        <p:nvCxnSpPr>
          <p:cNvPr id="5" name="Straight Connector 4">
            <a:extLst>
              <a:ext uri="{FF2B5EF4-FFF2-40B4-BE49-F238E27FC236}">
                <a16:creationId xmlns:a16="http://schemas.microsoft.com/office/drawing/2014/main" id="{5651623B-55FD-42E6-852B-655043E013F8}"/>
              </a:ext>
            </a:extLst>
          </p:cNvPr>
          <p:cNvCxnSpPr>
            <a:cxnSpLocks/>
          </p:cNvCxnSpPr>
          <p:nvPr/>
        </p:nvCxnSpPr>
        <p:spPr>
          <a:xfrm flipH="1">
            <a:off x="9996424" y="3572593"/>
            <a:ext cx="369899" cy="3444"/>
          </a:xfrm>
          <a:prstGeom prst="line">
            <a:avLst/>
          </a:prstGeom>
          <a:ln w="127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1F68DBC-8EA9-49A4-AECD-25F4D0DB5EC3}"/>
              </a:ext>
            </a:extLst>
          </p:cNvPr>
          <p:cNvCxnSpPr>
            <a:cxnSpLocks/>
          </p:cNvCxnSpPr>
          <p:nvPr/>
        </p:nvCxnSpPr>
        <p:spPr>
          <a:xfrm flipH="1" flipV="1">
            <a:off x="9872331" y="4112213"/>
            <a:ext cx="590405" cy="419600"/>
          </a:xfrm>
          <a:prstGeom prst="line">
            <a:avLst/>
          </a:prstGeom>
          <a:ln w="127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6AC6C8-0D2D-45A9-9861-B55AD651B144}"/>
              </a:ext>
            </a:extLst>
          </p:cNvPr>
          <p:cNvCxnSpPr>
            <a:cxnSpLocks/>
          </p:cNvCxnSpPr>
          <p:nvPr/>
        </p:nvCxnSpPr>
        <p:spPr>
          <a:xfrm flipH="1" flipV="1">
            <a:off x="9468153" y="4509607"/>
            <a:ext cx="958692" cy="1014102"/>
          </a:xfrm>
          <a:prstGeom prst="line">
            <a:avLst/>
          </a:prstGeom>
          <a:ln w="127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39CB40-3BF2-42D4-B06B-E4B62D8722F2}"/>
              </a:ext>
            </a:extLst>
          </p:cNvPr>
          <p:cNvCxnSpPr>
            <a:cxnSpLocks/>
          </p:cNvCxnSpPr>
          <p:nvPr/>
        </p:nvCxnSpPr>
        <p:spPr>
          <a:xfrm flipH="1">
            <a:off x="9473940" y="1706817"/>
            <a:ext cx="958692" cy="1014102"/>
          </a:xfrm>
          <a:prstGeom prst="line">
            <a:avLst/>
          </a:prstGeom>
          <a:ln w="127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54F72A-6B6A-45E1-B7A5-D7A7529F97D1}"/>
              </a:ext>
            </a:extLst>
          </p:cNvPr>
          <p:cNvCxnSpPr>
            <a:cxnSpLocks/>
          </p:cNvCxnSpPr>
          <p:nvPr/>
        </p:nvCxnSpPr>
        <p:spPr>
          <a:xfrm flipH="1">
            <a:off x="9872331" y="2691478"/>
            <a:ext cx="590405" cy="419600"/>
          </a:xfrm>
          <a:prstGeom prst="line">
            <a:avLst/>
          </a:prstGeom>
          <a:ln w="12700">
            <a:solidFill>
              <a:srgbClr val="01A98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DCB1180-AF21-46D5-A3AC-B8730C749C92}"/>
              </a:ext>
            </a:extLst>
          </p:cNvPr>
          <p:cNvSpPr/>
          <p:nvPr/>
        </p:nvSpPr>
        <p:spPr bwMode="ltGray">
          <a:xfrm>
            <a:off x="734513" y="2542126"/>
            <a:ext cx="2034593" cy="20345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endParaRPr lang="en-GB" sz="1400" dirty="0">
              <a:solidFill>
                <a:schemeClr val="tx1"/>
              </a:solidFill>
              <a:latin typeface="+mj-lt"/>
            </a:endParaRPr>
          </a:p>
        </p:txBody>
      </p:sp>
      <p:cxnSp>
        <p:nvCxnSpPr>
          <p:cNvPr id="13" name="Straight Arrow Connector 12">
            <a:extLst>
              <a:ext uri="{FF2B5EF4-FFF2-40B4-BE49-F238E27FC236}">
                <a16:creationId xmlns:a16="http://schemas.microsoft.com/office/drawing/2014/main" id="{889D9E93-CC0C-4C2B-B58A-26A2F978F678}"/>
              </a:ext>
            </a:extLst>
          </p:cNvPr>
          <p:cNvCxnSpPr>
            <a:cxnSpLocks/>
          </p:cNvCxnSpPr>
          <p:nvPr/>
        </p:nvCxnSpPr>
        <p:spPr>
          <a:xfrm flipH="1">
            <a:off x="5476545" y="4578849"/>
            <a:ext cx="1" cy="225226"/>
          </a:xfrm>
          <a:prstGeom prst="straightConnector1">
            <a:avLst/>
          </a:prstGeom>
          <a:ln w="28575" cmpd="sng">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5762373-75E7-4D04-BEB8-B61EA5074FAC}"/>
              </a:ext>
            </a:extLst>
          </p:cNvPr>
          <p:cNvCxnSpPr>
            <a:cxnSpLocks/>
          </p:cNvCxnSpPr>
          <p:nvPr/>
        </p:nvCxnSpPr>
        <p:spPr>
          <a:xfrm>
            <a:off x="3094195" y="3672024"/>
            <a:ext cx="1188410" cy="0"/>
          </a:xfrm>
          <a:prstGeom prst="straightConnector1">
            <a:avLst/>
          </a:prstGeom>
          <a:ln w="28575"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0D8F85C-07FC-449C-AF48-9C30CF2265FB}"/>
              </a:ext>
            </a:extLst>
          </p:cNvPr>
          <p:cNvCxnSpPr>
            <a:cxnSpLocks/>
          </p:cNvCxnSpPr>
          <p:nvPr/>
        </p:nvCxnSpPr>
        <p:spPr>
          <a:xfrm flipH="1">
            <a:off x="3094195" y="3487680"/>
            <a:ext cx="1188410" cy="0"/>
          </a:xfrm>
          <a:prstGeom prst="straightConnector1">
            <a:avLst/>
          </a:prstGeom>
          <a:ln w="28575"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E3094AB-387B-4817-A075-18BED0C4BF2B}"/>
              </a:ext>
            </a:extLst>
          </p:cNvPr>
          <p:cNvCxnSpPr>
            <a:cxnSpLocks/>
          </p:cNvCxnSpPr>
          <p:nvPr/>
        </p:nvCxnSpPr>
        <p:spPr>
          <a:xfrm>
            <a:off x="6640641" y="3672024"/>
            <a:ext cx="1160249" cy="0"/>
          </a:xfrm>
          <a:prstGeom prst="straightConnector1">
            <a:avLst/>
          </a:prstGeom>
          <a:ln w="28575"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DFADEF7-EA05-48C5-9057-ABEB6413DDAC}"/>
              </a:ext>
            </a:extLst>
          </p:cNvPr>
          <p:cNvCxnSpPr>
            <a:cxnSpLocks/>
          </p:cNvCxnSpPr>
          <p:nvPr/>
        </p:nvCxnSpPr>
        <p:spPr>
          <a:xfrm flipH="1">
            <a:off x="6612317" y="3487680"/>
            <a:ext cx="1216896" cy="0"/>
          </a:xfrm>
          <a:prstGeom prst="straightConnector1">
            <a:avLst/>
          </a:prstGeom>
          <a:ln w="28575"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EB7B9D9C-B65E-4CF7-9ACA-262A06A9E8A2}"/>
              </a:ext>
            </a:extLst>
          </p:cNvPr>
          <p:cNvSpPr/>
          <p:nvPr/>
        </p:nvSpPr>
        <p:spPr>
          <a:xfrm>
            <a:off x="3084335" y="5359498"/>
            <a:ext cx="1208131" cy="646331"/>
          </a:xfrm>
          <a:prstGeom prst="rect">
            <a:avLst/>
          </a:prstGeom>
        </p:spPr>
        <p:txBody>
          <a:bodyPr wrap="square" anchor="ctr">
            <a:spAutoFit/>
          </a:bodyPr>
          <a:lstStyle/>
          <a:p>
            <a:pPr algn="ctr" defTabSz="914126">
              <a:defRPr/>
            </a:pPr>
            <a:r>
              <a:rPr lang="en-US" dirty="0">
                <a:latin typeface="+mj-lt"/>
              </a:rPr>
              <a:t>Data analysis</a:t>
            </a:r>
          </a:p>
        </p:txBody>
      </p:sp>
      <p:sp>
        <p:nvSpPr>
          <p:cNvPr id="20" name="Rectangle 19">
            <a:extLst>
              <a:ext uri="{FF2B5EF4-FFF2-40B4-BE49-F238E27FC236}">
                <a16:creationId xmlns:a16="http://schemas.microsoft.com/office/drawing/2014/main" id="{EAD890AB-4BCF-409F-9A00-694B2DB492A8}"/>
              </a:ext>
            </a:extLst>
          </p:cNvPr>
          <p:cNvSpPr/>
          <p:nvPr/>
        </p:nvSpPr>
        <p:spPr>
          <a:xfrm>
            <a:off x="5026197" y="5359498"/>
            <a:ext cx="900696" cy="646331"/>
          </a:xfrm>
          <a:prstGeom prst="rect">
            <a:avLst/>
          </a:prstGeom>
        </p:spPr>
        <p:txBody>
          <a:bodyPr wrap="none">
            <a:spAutoFit/>
          </a:bodyPr>
          <a:lstStyle/>
          <a:p>
            <a:pPr algn="ctr" defTabSz="914126">
              <a:defRPr/>
            </a:pPr>
            <a:r>
              <a:rPr lang="en-US" dirty="0">
                <a:latin typeface="+mj-lt"/>
              </a:rPr>
              <a:t>Case </a:t>
            </a:r>
          </a:p>
          <a:p>
            <a:pPr algn="ctr" defTabSz="914126">
              <a:defRPr/>
            </a:pPr>
            <a:r>
              <a:rPr lang="en-US" dirty="0">
                <a:latin typeface="+mj-lt"/>
              </a:rPr>
              <a:t>creation</a:t>
            </a:r>
          </a:p>
        </p:txBody>
      </p:sp>
      <p:sp>
        <p:nvSpPr>
          <p:cNvPr id="21" name="Rectangle 20">
            <a:extLst>
              <a:ext uri="{FF2B5EF4-FFF2-40B4-BE49-F238E27FC236}">
                <a16:creationId xmlns:a16="http://schemas.microsoft.com/office/drawing/2014/main" id="{3464DACC-E343-4D37-96C2-38B927C1FCF9}"/>
              </a:ext>
            </a:extLst>
          </p:cNvPr>
          <p:cNvSpPr/>
          <p:nvPr/>
        </p:nvSpPr>
        <p:spPr>
          <a:xfrm>
            <a:off x="8354461" y="5359498"/>
            <a:ext cx="1211935" cy="646331"/>
          </a:xfrm>
          <a:prstGeom prst="rect">
            <a:avLst/>
          </a:prstGeom>
        </p:spPr>
        <p:txBody>
          <a:bodyPr wrap="none">
            <a:spAutoFit/>
          </a:bodyPr>
          <a:lstStyle/>
          <a:p>
            <a:pPr algn="ctr" defTabSz="914126">
              <a:defRPr/>
            </a:pPr>
            <a:r>
              <a:rPr lang="en-US" dirty="0">
                <a:latin typeface="+mj-lt"/>
              </a:rPr>
              <a:t>Root cause </a:t>
            </a:r>
          </a:p>
          <a:p>
            <a:pPr algn="ctr" defTabSz="914126">
              <a:defRPr/>
            </a:pPr>
            <a:r>
              <a:rPr lang="en-US" dirty="0">
                <a:latin typeface="+mj-lt"/>
              </a:rPr>
              <a:t>analysis</a:t>
            </a:r>
          </a:p>
        </p:txBody>
      </p:sp>
      <p:sp>
        <p:nvSpPr>
          <p:cNvPr id="22" name="Rectangle 21">
            <a:extLst>
              <a:ext uri="{FF2B5EF4-FFF2-40B4-BE49-F238E27FC236}">
                <a16:creationId xmlns:a16="http://schemas.microsoft.com/office/drawing/2014/main" id="{9B043767-1D89-43BE-ACAC-2EC5428E4CFD}"/>
              </a:ext>
            </a:extLst>
          </p:cNvPr>
          <p:cNvSpPr/>
          <p:nvPr/>
        </p:nvSpPr>
        <p:spPr>
          <a:xfrm>
            <a:off x="6386565" y="1865134"/>
            <a:ext cx="1668400" cy="646331"/>
          </a:xfrm>
          <a:prstGeom prst="rect">
            <a:avLst/>
          </a:prstGeom>
        </p:spPr>
        <p:txBody>
          <a:bodyPr wrap="square">
            <a:spAutoFit/>
          </a:bodyPr>
          <a:lstStyle/>
          <a:p>
            <a:pPr algn="ctr" defTabSz="914126">
              <a:defRPr/>
            </a:pPr>
            <a:r>
              <a:rPr lang="en-US" dirty="0">
                <a:latin typeface="+mj-lt"/>
              </a:rPr>
              <a:t>Problem resolution</a:t>
            </a:r>
          </a:p>
        </p:txBody>
      </p:sp>
      <p:sp>
        <p:nvSpPr>
          <p:cNvPr id="23" name="Rectangle 22">
            <a:extLst>
              <a:ext uri="{FF2B5EF4-FFF2-40B4-BE49-F238E27FC236}">
                <a16:creationId xmlns:a16="http://schemas.microsoft.com/office/drawing/2014/main" id="{8317ED9D-4451-4F21-B379-D29CBA1EA746}"/>
              </a:ext>
            </a:extLst>
          </p:cNvPr>
          <p:cNvSpPr/>
          <p:nvPr/>
        </p:nvSpPr>
        <p:spPr>
          <a:xfrm>
            <a:off x="2588287" y="1865134"/>
            <a:ext cx="2200227" cy="646331"/>
          </a:xfrm>
          <a:prstGeom prst="rect">
            <a:avLst/>
          </a:prstGeom>
        </p:spPr>
        <p:txBody>
          <a:bodyPr wrap="square">
            <a:spAutoFit/>
          </a:bodyPr>
          <a:lstStyle/>
          <a:p>
            <a:pPr algn="ctr" defTabSz="914126">
              <a:defRPr/>
            </a:pPr>
            <a:r>
              <a:rPr lang="en-US" dirty="0">
                <a:latin typeface="+mj-lt"/>
              </a:rPr>
              <a:t>Installed-base prevention</a:t>
            </a:r>
          </a:p>
        </p:txBody>
      </p:sp>
      <p:cxnSp>
        <p:nvCxnSpPr>
          <p:cNvPr id="24" name="Straight Arrow Connector 23">
            <a:extLst>
              <a:ext uri="{FF2B5EF4-FFF2-40B4-BE49-F238E27FC236}">
                <a16:creationId xmlns:a16="http://schemas.microsoft.com/office/drawing/2014/main" id="{4EAD2639-727A-4B9D-AA09-EBFC8885A608}"/>
              </a:ext>
            </a:extLst>
          </p:cNvPr>
          <p:cNvCxnSpPr>
            <a:cxnSpLocks/>
          </p:cNvCxnSpPr>
          <p:nvPr/>
        </p:nvCxnSpPr>
        <p:spPr>
          <a:xfrm flipH="1">
            <a:off x="3684909" y="3673934"/>
            <a:ext cx="6982" cy="1131017"/>
          </a:xfrm>
          <a:prstGeom prst="straightConnector1">
            <a:avLst/>
          </a:prstGeom>
          <a:ln w="28575" cmpd="sng">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1F3B6037-4B21-44CD-AB18-C14A70DAFA90}"/>
              </a:ext>
            </a:extLst>
          </p:cNvPr>
          <p:cNvGrpSpPr>
            <a:grpSpLocks noChangeAspect="1"/>
          </p:cNvGrpSpPr>
          <p:nvPr/>
        </p:nvGrpSpPr>
        <p:grpSpPr>
          <a:xfrm>
            <a:off x="8461758" y="2849592"/>
            <a:ext cx="997340" cy="1276179"/>
            <a:chOff x="9635931" y="2480261"/>
            <a:chExt cx="1272927" cy="1628815"/>
          </a:xfrm>
        </p:grpSpPr>
        <p:sp>
          <p:nvSpPr>
            <p:cNvPr id="26" name="Rectangle 25">
              <a:extLst>
                <a:ext uri="{FF2B5EF4-FFF2-40B4-BE49-F238E27FC236}">
                  <a16:creationId xmlns:a16="http://schemas.microsoft.com/office/drawing/2014/main" id="{542430E1-8DD8-4FEF-A0FC-116F1D10F772}"/>
                </a:ext>
              </a:extLst>
            </p:cNvPr>
            <p:cNvSpPr/>
            <p:nvPr/>
          </p:nvSpPr>
          <p:spPr>
            <a:xfrm>
              <a:off x="9635931" y="3257066"/>
              <a:ext cx="351163" cy="8520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26">
                <a:defRPr/>
              </a:pPr>
              <a:endParaRPr lang="en-US" sz="1799" dirty="0">
                <a:solidFill>
                  <a:schemeClr val="tx1"/>
                </a:solidFill>
                <a:latin typeface="+mj-lt"/>
              </a:endParaRPr>
            </a:p>
          </p:txBody>
        </p:sp>
        <p:sp>
          <p:nvSpPr>
            <p:cNvPr id="27" name="Rectangle 26">
              <a:extLst>
                <a:ext uri="{FF2B5EF4-FFF2-40B4-BE49-F238E27FC236}">
                  <a16:creationId xmlns:a16="http://schemas.microsoft.com/office/drawing/2014/main" id="{F5C063D6-EBB2-444E-86E9-095D5556FB14}"/>
                </a:ext>
              </a:extLst>
            </p:cNvPr>
            <p:cNvSpPr/>
            <p:nvPr/>
          </p:nvSpPr>
          <p:spPr>
            <a:xfrm>
              <a:off x="10107048" y="2703405"/>
              <a:ext cx="351163" cy="14056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26">
                <a:defRPr/>
              </a:pPr>
              <a:endParaRPr lang="en-US" sz="1799" dirty="0">
                <a:solidFill>
                  <a:schemeClr val="tx1"/>
                </a:solidFill>
                <a:latin typeface="+mj-lt"/>
              </a:endParaRPr>
            </a:p>
          </p:txBody>
        </p:sp>
        <p:sp>
          <p:nvSpPr>
            <p:cNvPr id="28" name="Rectangle 27">
              <a:extLst>
                <a:ext uri="{FF2B5EF4-FFF2-40B4-BE49-F238E27FC236}">
                  <a16:creationId xmlns:a16="http://schemas.microsoft.com/office/drawing/2014/main" id="{C6BCED2D-0508-4DF9-B519-D9C2B7DA1484}"/>
                </a:ext>
              </a:extLst>
            </p:cNvPr>
            <p:cNvSpPr/>
            <p:nvPr/>
          </p:nvSpPr>
          <p:spPr>
            <a:xfrm>
              <a:off x="10560595" y="3793517"/>
              <a:ext cx="348263" cy="3155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26">
                <a:defRPr/>
              </a:pPr>
              <a:endParaRPr lang="en-US" sz="1799" dirty="0">
                <a:solidFill>
                  <a:schemeClr val="tx1"/>
                </a:solidFill>
                <a:latin typeface="+mj-lt"/>
              </a:endParaRPr>
            </a:p>
          </p:txBody>
        </p:sp>
        <p:pic>
          <p:nvPicPr>
            <p:cNvPr id="29" name="Picture 48" descr="Magnifying glass">
              <a:extLst>
                <a:ext uri="{FF2B5EF4-FFF2-40B4-BE49-F238E27FC236}">
                  <a16:creationId xmlns:a16="http://schemas.microsoft.com/office/drawing/2014/main" id="{B40A8490-E64D-4052-9955-BE0BC04201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98522" y="2480261"/>
              <a:ext cx="705362" cy="705362"/>
            </a:xfrm>
            <a:prstGeom prst="rect">
              <a:avLst/>
            </a:prstGeom>
          </p:spPr>
        </p:pic>
      </p:grpSp>
      <p:cxnSp>
        <p:nvCxnSpPr>
          <p:cNvPr id="30" name="Straight Arrow Connector 29">
            <a:extLst>
              <a:ext uri="{FF2B5EF4-FFF2-40B4-BE49-F238E27FC236}">
                <a16:creationId xmlns:a16="http://schemas.microsoft.com/office/drawing/2014/main" id="{241F6591-8DFB-4673-85D7-2D0614C26F5F}"/>
              </a:ext>
            </a:extLst>
          </p:cNvPr>
          <p:cNvCxnSpPr>
            <a:cxnSpLocks/>
          </p:cNvCxnSpPr>
          <p:nvPr/>
        </p:nvCxnSpPr>
        <p:spPr>
          <a:xfrm>
            <a:off x="8960428" y="4629263"/>
            <a:ext cx="0" cy="173486"/>
          </a:xfrm>
          <a:prstGeom prst="straightConnector1">
            <a:avLst/>
          </a:prstGeom>
          <a:ln w="28575" cmpd="sng">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07ACB92-6739-45FE-93EC-D5FBC7D968CD}"/>
              </a:ext>
            </a:extLst>
          </p:cNvPr>
          <p:cNvCxnSpPr>
            <a:cxnSpLocks/>
          </p:cNvCxnSpPr>
          <p:nvPr/>
        </p:nvCxnSpPr>
        <p:spPr>
          <a:xfrm rot="5400000">
            <a:off x="7009043" y="3272952"/>
            <a:ext cx="423444" cy="0"/>
          </a:xfrm>
          <a:prstGeom prst="straightConnector1">
            <a:avLst/>
          </a:prstGeom>
          <a:ln w="28575" cmpd="sng">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2671F0F-DBAF-48FF-BC4F-4FA847C95CE7}"/>
              </a:ext>
            </a:extLst>
          </p:cNvPr>
          <p:cNvCxnSpPr>
            <a:cxnSpLocks/>
          </p:cNvCxnSpPr>
          <p:nvPr/>
        </p:nvCxnSpPr>
        <p:spPr>
          <a:xfrm rot="5400000">
            <a:off x="3476679" y="3270483"/>
            <a:ext cx="423442" cy="0"/>
          </a:xfrm>
          <a:prstGeom prst="straightConnector1">
            <a:avLst/>
          </a:prstGeom>
          <a:ln w="28575" cmpd="sng">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15516898-5579-4F97-BFB4-038F5DB7D0BB}"/>
              </a:ext>
            </a:extLst>
          </p:cNvPr>
          <p:cNvSpPr/>
          <p:nvPr/>
        </p:nvSpPr>
        <p:spPr>
          <a:xfrm>
            <a:off x="866616" y="4654351"/>
            <a:ext cx="1770386" cy="341632"/>
          </a:xfrm>
          <a:prstGeom prst="rect">
            <a:avLst/>
          </a:prstGeom>
        </p:spPr>
        <p:txBody>
          <a:bodyPr>
            <a:spAutoFit/>
          </a:bodyPr>
          <a:lstStyle/>
          <a:p>
            <a:pPr algn="ctr" defTabSz="914126">
              <a:lnSpc>
                <a:spcPct val="90000"/>
              </a:lnSpc>
              <a:defRPr/>
            </a:pPr>
            <a:r>
              <a:rPr lang="en-US" dirty="0">
                <a:latin typeface="MetricHPE" panose="020B0703030202060203" pitchFamily="34" charset="0"/>
              </a:rPr>
              <a:t>Installed base</a:t>
            </a:r>
          </a:p>
        </p:txBody>
      </p:sp>
      <p:sp>
        <p:nvSpPr>
          <p:cNvPr id="45" name="Oval 44">
            <a:extLst>
              <a:ext uri="{FF2B5EF4-FFF2-40B4-BE49-F238E27FC236}">
                <a16:creationId xmlns:a16="http://schemas.microsoft.com/office/drawing/2014/main" id="{2D8C4226-1F86-4563-B1A4-8175D8F3C218}"/>
              </a:ext>
            </a:extLst>
          </p:cNvPr>
          <p:cNvSpPr>
            <a:spLocks noChangeAspect="1"/>
          </p:cNvSpPr>
          <p:nvPr/>
        </p:nvSpPr>
        <p:spPr bwMode="ltGray">
          <a:xfrm>
            <a:off x="3467809" y="4891340"/>
            <a:ext cx="441183" cy="4411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r>
              <a:rPr lang="en-US" b="1" dirty="0">
                <a:solidFill>
                  <a:schemeClr val="tx1"/>
                </a:solidFill>
                <a:latin typeface="+mj-lt"/>
              </a:rPr>
              <a:t>1</a:t>
            </a:r>
          </a:p>
        </p:txBody>
      </p:sp>
      <p:sp>
        <p:nvSpPr>
          <p:cNvPr id="46" name="Oval 45">
            <a:extLst>
              <a:ext uri="{FF2B5EF4-FFF2-40B4-BE49-F238E27FC236}">
                <a16:creationId xmlns:a16="http://schemas.microsoft.com/office/drawing/2014/main" id="{BFC23835-6945-4C1F-B9FE-3C33A8587804}"/>
              </a:ext>
            </a:extLst>
          </p:cNvPr>
          <p:cNvSpPr>
            <a:spLocks noChangeAspect="1"/>
          </p:cNvSpPr>
          <p:nvPr/>
        </p:nvSpPr>
        <p:spPr bwMode="ltGray">
          <a:xfrm>
            <a:off x="5255954" y="4891340"/>
            <a:ext cx="441183" cy="4411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r>
              <a:rPr lang="en-US" b="1" dirty="0">
                <a:solidFill>
                  <a:schemeClr val="tx1"/>
                </a:solidFill>
                <a:latin typeface="+mj-lt"/>
              </a:rPr>
              <a:t>2</a:t>
            </a:r>
          </a:p>
        </p:txBody>
      </p:sp>
      <p:sp>
        <p:nvSpPr>
          <p:cNvPr id="47" name="Oval 46">
            <a:extLst>
              <a:ext uri="{FF2B5EF4-FFF2-40B4-BE49-F238E27FC236}">
                <a16:creationId xmlns:a16="http://schemas.microsoft.com/office/drawing/2014/main" id="{09AE52EB-5789-4D61-8EC4-87213E7D6C40}"/>
              </a:ext>
            </a:extLst>
          </p:cNvPr>
          <p:cNvSpPr>
            <a:spLocks noChangeAspect="1"/>
          </p:cNvSpPr>
          <p:nvPr/>
        </p:nvSpPr>
        <p:spPr bwMode="ltGray">
          <a:xfrm>
            <a:off x="8739837" y="4891340"/>
            <a:ext cx="441183" cy="4411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r>
              <a:rPr lang="en-US" b="1" dirty="0">
                <a:solidFill>
                  <a:schemeClr val="tx1"/>
                </a:solidFill>
                <a:latin typeface="+mj-lt"/>
              </a:rPr>
              <a:t>3</a:t>
            </a:r>
          </a:p>
        </p:txBody>
      </p:sp>
      <p:grpSp>
        <p:nvGrpSpPr>
          <p:cNvPr id="48" name="Group 47">
            <a:extLst>
              <a:ext uri="{FF2B5EF4-FFF2-40B4-BE49-F238E27FC236}">
                <a16:creationId xmlns:a16="http://schemas.microsoft.com/office/drawing/2014/main" id="{DFA990EC-8599-4656-B417-DFC0245EE6A2}"/>
              </a:ext>
            </a:extLst>
          </p:cNvPr>
          <p:cNvGrpSpPr/>
          <p:nvPr/>
        </p:nvGrpSpPr>
        <p:grpSpPr>
          <a:xfrm>
            <a:off x="4435798" y="2543636"/>
            <a:ext cx="2051876" cy="2084691"/>
            <a:chOff x="4786156" y="2585415"/>
            <a:chExt cx="2251210" cy="2287213"/>
          </a:xfrm>
        </p:grpSpPr>
        <p:sp>
          <p:nvSpPr>
            <p:cNvPr id="49" name="Freeform 5">
              <a:extLst>
                <a:ext uri="{FF2B5EF4-FFF2-40B4-BE49-F238E27FC236}">
                  <a16:creationId xmlns:a16="http://schemas.microsoft.com/office/drawing/2014/main" id="{AD93000C-3797-403F-898F-AD478E953031}"/>
                </a:ext>
              </a:extLst>
            </p:cNvPr>
            <p:cNvSpPr>
              <a:spLocks/>
            </p:cNvSpPr>
            <p:nvPr/>
          </p:nvSpPr>
          <p:spPr bwMode="auto">
            <a:xfrm rot="21425920">
              <a:off x="5909674" y="2585415"/>
              <a:ext cx="1127692" cy="1693506"/>
            </a:xfrm>
            <a:custGeom>
              <a:avLst/>
              <a:gdLst>
                <a:gd name="T0" fmla="*/ 0 w 2558"/>
                <a:gd name="T1" fmla="*/ 0 h 3837"/>
                <a:gd name="T2" fmla="*/ 2558 w 2558"/>
                <a:gd name="T3" fmla="*/ 2558 h 3837"/>
                <a:gd name="T4" fmla="*/ 2216 w 2558"/>
                <a:gd name="T5" fmla="*/ 3837 h 3837"/>
                <a:gd name="T6" fmla="*/ 1662 w 2558"/>
                <a:gd name="T7" fmla="*/ 3517 h 3837"/>
                <a:gd name="T8" fmla="*/ 960 w 2558"/>
                <a:gd name="T9" fmla="*/ 896 h 3837"/>
                <a:gd name="T10" fmla="*/ 0 w 2558"/>
                <a:gd name="T11" fmla="*/ 639 h 3837"/>
                <a:gd name="T12" fmla="*/ 0 w 2558"/>
                <a:gd name="T13" fmla="*/ 0 h 3837"/>
              </a:gdLst>
              <a:ahLst/>
              <a:cxnLst>
                <a:cxn ang="0">
                  <a:pos x="T0" y="T1"/>
                </a:cxn>
                <a:cxn ang="0">
                  <a:pos x="T2" y="T3"/>
                </a:cxn>
                <a:cxn ang="0">
                  <a:pos x="T4" y="T5"/>
                </a:cxn>
                <a:cxn ang="0">
                  <a:pos x="T6" y="T7"/>
                </a:cxn>
                <a:cxn ang="0">
                  <a:pos x="T8" y="T9"/>
                </a:cxn>
                <a:cxn ang="0">
                  <a:pos x="T10" y="T11"/>
                </a:cxn>
                <a:cxn ang="0">
                  <a:pos x="T12" y="T13"/>
                </a:cxn>
              </a:cxnLst>
              <a:rect l="0" t="0" r="r" b="b"/>
              <a:pathLst>
                <a:path w="2558" h="3837">
                  <a:moveTo>
                    <a:pt x="0" y="0"/>
                  </a:moveTo>
                  <a:cubicBezTo>
                    <a:pt x="1413" y="0"/>
                    <a:pt x="2558" y="1145"/>
                    <a:pt x="2558" y="2558"/>
                  </a:cubicBezTo>
                  <a:cubicBezTo>
                    <a:pt x="2558" y="3007"/>
                    <a:pt x="2440" y="3448"/>
                    <a:pt x="2216" y="3837"/>
                  </a:cubicBezTo>
                  <a:lnTo>
                    <a:pt x="1662" y="3517"/>
                  </a:lnTo>
                  <a:cubicBezTo>
                    <a:pt x="2192" y="2599"/>
                    <a:pt x="1877" y="1426"/>
                    <a:pt x="960" y="896"/>
                  </a:cubicBezTo>
                  <a:cubicBezTo>
                    <a:pt x="668" y="728"/>
                    <a:pt x="337" y="639"/>
                    <a:pt x="0" y="639"/>
                  </a:cubicBezTo>
                  <a:lnTo>
                    <a:pt x="0" y="0"/>
                  </a:lnTo>
                  <a:close/>
                </a:path>
              </a:pathLst>
            </a:custGeom>
            <a:solidFill>
              <a:schemeClr val="bg1"/>
            </a:solidFill>
            <a:ln w="19050">
              <a:solidFill>
                <a:schemeClr val="accent2"/>
              </a:solidFill>
              <a:prstDash val="solid"/>
              <a:round/>
              <a:headEnd/>
              <a:tailEnd/>
            </a:ln>
          </p:spPr>
          <p:txBody>
            <a:bodyPr vert="horz" wrap="square" lIns="121888" tIns="60944" rIns="121888" bIns="60944" numCol="1" anchor="t" anchorCtr="0" compatLnSpc="1">
              <a:prstTxWarp prst="textNoShape">
                <a:avLst/>
              </a:prstTxWarp>
            </a:bodyPr>
            <a:lstStyle/>
            <a:p>
              <a:pPr defTabSz="1218804">
                <a:defRPr/>
              </a:pPr>
              <a:endParaRPr lang="en-US" sz="1100" kern="0" dirty="0">
                <a:latin typeface="+mj-lt"/>
                <a:cs typeface="MetricHPE" panose="020B0604020202020204" pitchFamily="34" charset="0"/>
              </a:endParaRPr>
            </a:p>
          </p:txBody>
        </p:sp>
        <p:sp>
          <p:nvSpPr>
            <p:cNvPr id="50" name="Freeform: Shape 49">
              <a:extLst>
                <a:ext uri="{FF2B5EF4-FFF2-40B4-BE49-F238E27FC236}">
                  <a16:creationId xmlns:a16="http://schemas.microsoft.com/office/drawing/2014/main" id="{37A0DEA2-6EAC-4E1C-A54A-81DFA1FB0B94}"/>
                </a:ext>
              </a:extLst>
            </p:cNvPr>
            <p:cNvSpPr>
              <a:spLocks/>
            </p:cNvSpPr>
            <p:nvPr/>
          </p:nvSpPr>
          <p:spPr bwMode="auto">
            <a:xfrm rot="21425920">
              <a:off x="4786156" y="2635980"/>
              <a:ext cx="1241148" cy="1693506"/>
            </a:xfrm>
            <a:custGeom>
              <a:avLst/>
              <a:gdLst>
                <a:gd name="connsiteX0" fmla="*/ 1127817 w 1241148"/>
                <a:gd name="connsiteY0" fmla="*/ 0 h 1693506"/>
                <a:gd name="connsiteX1" fmla="*/ 1127817 w 1241148"/>
                <a:gd name="connsiteY1" fmla="*/ 3198 h 1693506"/>
                <a:gd name="connsiteX2" fmla="*/ 1241148 w 1241148"/>
                <a:gd name="connsiteY2" fmla="*/ 141736 h 1693506"/>
                <a:gd name="connsiteX3" fmla="*/ 1127817 w 1241148"/>
                <a:gd name="connsiteY3" fmla="*/ 280275 h 1693506"/>
                <a:gd name="connsiteX4" fmla="*/ 1127817 w 1241148"/>
                <a:gd name="connsiteY4" fmla="*/ 282030 h 1693506"/>
                <a:gd name="connsiteX5" fmla="*/ 1126252 w 1241148"/>
                <a:gd name="connsiteY5" fmla="*/ 282188 h 1693506"/>
                <a:gd name="connsiteX6" fmla="*/ 1126000 w 1241148"/>
                <a:gd name="connsiteY6" fmla="*/ 282497 h 1693506"/>
                <a:gd name="connsiteX7" fmla="*/ 1125999 w 1241148"/>
                <a:gd name="connsiteY7" fmla="*/ 282214 h 1693506"/>
                <a:gd name="connsiteX8" fmla="*/ 957420 w 1241148"/>
                <a:gd name="connsiteY8" fmla="*/ 299235 h 1693506"/>
                <a:gd name="connsiteX9" fmla="*/ 282144 w 1241148"/>
                <a:gd name="connsiteY9" fmla="*/ 1129004 h 1693506"/>
                <a:gd name="connsiteX10" fmla="*/ 395459 w 1241148"/>
                <a:gd name="connsiteY10" fmla="*/ 1552270 h 1693506"/>
                <a:gd name="connsiteX11" fmla="*/ 151192 w 1241148"/>
                <a:gd name="connsiteY11" fmla="*/ 1693506 h 1693506"/>
                <a:gd name="connsiteX12" fmla="*/ 564329 w 1241148"/>
                <a:gd name="connsiteY12" fmla="*/ 150946 h 1693506"/>
                <a:gd name="connsiteX13" fmla="*/ 1127817 w 1241148"/>
                <a:gd name="connsiteY13" fmla="*/ 0 h 169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148" h="1693506">
                  <a:moveTo>
                    <a:pt x="1127817" y="0"/>
                  </a:moveTo>
                  <a:lnTo>
                    <a:pt x="1127817" y="3198"/>
                  </a:lnTo>
                  <a:lnTo>
                    <a:pt x="1241148" y="141736"/>
                  </a:lnTo>
                  <a:lnTo>
                    <a:pt x="1127817" y="280275"/>
                  </a:lnTo>
                  <a:lnTo>
                    <a:pt x="1127817" y="282030"/>
                  </a:lnTo>
                  <a:lnTo>
                    <a:pt x="1126252" y="282188"/>
                  </a:lnTo>
                  <a:lnTo>
                    <a:pt x="1126000" y="282497"/>
                  </a:lnTo>
                  <a:lnTo>
                    <a:pt x="1125999" y="282214"/>
                  </a:lnTo>
                  <a:lnTo>
                    <a:pt x="957420" y="299235"/>
                  </a:lnTo>
                  <a:cubicBezTo>
                    <a:pt x="572121" y="378199"/>
                    <a:pt x="282144" y="719641"/>
                    <a:pt x="282144" y="1129004"/>
                  </a:cubicBezTo>
                  <a:cubicBezTo>
                    <a:pt x="282144" y="1277302"/>
                    <a:pt x="321385" y="1423392"/>
                    <a:pt x="395459" y="1552270"/>
                  </a:cubicBezTo>
                  <a:lnTo>
                    <a:pt x="151192" y="1693506"/>
                  </a:lnTo>
                  <a:cubicBezTo>
                    <a:pt x="-160093" y="1153279"/>
                    <a:pt x="24650" y="462989"/>
                    <a:pt x="564329" y="150946"/>
                  </a:cubicBezTo>
                  <a:cubicBezTo>
                    <a:pt x="735404" y="52081"/>
                    <a:pt x="929847" y="0"/>
                    <a:pt x="1127817" y="0"/>
                  </a:cubicBezTo>
                  <a:close/>
                </a:path>
              </a:pathLst>
            </a:custGeom>
            <a:solidFill>
              <a:schemeClr val="bg1"/>
            </a:solidFill>
            <a:ln w="19050">
              <a:solidFill>
                <a:schemeClr val="accent1"/>
              </a:solidFill>
              <a:prstDash val="solid"/>
              <a:round/>
              <a:headEnd/>
              <a:tailEnd/>
            </a:ln>
          </p:spPr>
          <p:txBody>
            <a:bodyPr vert="horz" wrap="square" lIns="121888" tIns="60944" rIns="121888" bIns="60944" numCol="1" anchor="t" anchorCtr="0" compatLnSpc="1">
              <a:prstTxWarp prst="textNoShape">
                <a:avLst/>
              </a:prstTxWarp>
              <a:noAutofit/>
            </a:bodyPr>
            <a:lstStyle/>
            <a:p>
              <a:pPr defTabSz="1218804">
                <a:defRPr/>
              </a:pPr>
              <a:endParaRPr lang="en-US" sz="1100" kern="0" dirty="0">
                <a:latin typeface="+mj-lt"/>
                <a:cs typeface="MetricHPE" panose="020B0604020202020204" pitchFamily="34" charset="0"/>
              </a:endParaRPr>
            </a:p>
          </p:txBody>
        </p:sp>
        <p:sp>
          <p:nvSpPr>
            <p:cNvPr id="51" name="Freeform: Shape 50">
              <a:extLst>
                <a:ext uri="{FF2B5EF4-FFF2-40B4-BE49-F238E27FC236}">
                  <a16:creationId xmlns:a16="http://schemas.microsoft.com/office/drawing/2014/main" id="{A7A337D9-C0FC-4A4B-B813-3B8639DF5D5D}"/>
                </a:ext>
              </a:extLst>
            </p:cNvPr>
            <p:cNvSpPr>
              <a:spLocks/>
            </p:cNvSpPr>
            <p:nvPr/>
          </p:nvSpPr>
          <p:spPr bwMode="auto">
            <a:xfrm rot="21425920">
              <a:off x="4985788" y="4142794"/>
              <a:ext cx="1956293" cy="729834"/>
            </a:xfrm>
            <a:custGeom>
              <a:avLst/>
              <a:gdLst>
                <a:gd name="connsiteX0" fmla="*/ 1712059 w 1956293"/>
                <a:gd name="connsiteY0" fmla="*/ 23622 h 729834"/>
                <a:gd name="connsiteX1" fmla="*/ 1956293 w 1956293"/>
                <a:gd name="connsiteY1" fmla="*/ 164958 h 729834"/>
                <a:gd name="connsiteX2" fmla="*/ 415942 w 1956293"/>
                <a:gd name="connsiteY2" fmla="*/ 578366 h 729834"/>
                <a:gd name="connsiteX3" fmla="*/ 85135 w 1956293"/>
                <a:gd name="connsiteY3" fmla="*/ 287875 h 729834"/>
                <a:gd name="connsiteX4" fmla="*/ 4110 w 1956293"/>
                <a:gd name="connsiteY4" fmla="*/ 166826 h 729834"/>
                <a:gd name="connsiteX5" fmla="*/ 0 w 1956293"/>
                <a:gd name="connsiteY5" fmla="*/ 169204 h 729834"/>
                <a:gd name="connsiteX6" fmla="*/ 70813 w 1956293"/>
                <a:gd name="connsiteY6" fmla="*/ 0 h 729834"/>
                <a:gd name="connsiteX7" fmla="*/ 252799 w 1956293"/>
                <a:gd name="connsiteY7" fmla="*/ 22929 h 729834"/>
                <a:gd name="connsiteX8" fmla="*/ 248419 w 1956293"/>
                <a:gd name="connsiteY8" fmla="*/ 25464 h 729834"/>
                <a:gd name="connsiteX9" fmla="*/ 347229 w 1956293"/>
                <a:gd name="connsiteY9" fmla="*/ 162830 h 729834"/>
                <a:gd name="connsiteX10" fmla="*/ 1402578 w 1956293"/>
                <a:gd name="connsiteY10" fmla="*/ 333678 h 729834"/>
                <a:gd name="connsiteX11" fmla="*/ 1712059 w 1956293"/>
                <a:gd name="connsiteY11" fmla="*/ 23622 h 7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6293" h="729834">
                  <a:moveTo>
                    <a:pt x="1712059" y="23622"/>
                  </a:moveTo>
                  <a:lnTo>
                    <a:pt x="1956293" y="164958"/>
                  </a:lnTo>
                  <a:cubicBezTo>
                    <a:pt x="1644608" y="705127"/>
                    <a:pt x="955109" y="890189"/>
                    <a:pt x="415942" y="578366"/>
                  </a:cubicBezTo>
                  <a:cubicBezTo>
                    <a:pt x="287322" y="503834"/>
                    <a:pt x="175069" y="404953"/>
                    <a:pt x="85135" y="287875"/>
                  </a:cubicBezTo>
                  <a:lnTo>
                    <a:pt x="4110" y="166826"/>
                  </a:lnTo>
                  <a:lnTo>
                    <a:pt x="0" y="169204"/>
                  </a:lnTo>
                  <a:lnTo>
                    <a:pt x="70813" y="0"/>
                  </a:lnTo>
                  <a:lnTo>
                    <a:pt x="252799" y="22929"/>
                  </a:lnTo>
                  <a:lnTo>
                    <a:pt x="248419" y="25464"/>
                  </a:lnTo>
                  <a:lnTo>
                    <a:pt x="347229" y="162830"/>
                  </a:lnTo>
                  <a:cubicBezTo>
                    <a:pt x="608272" y="457589"/>
                    <a:pt x="1048461" y="538505"/>
                    <a:pt x="1402578" y="333678"/>
                  </a:cubicBezTo>
                  <a:cubicBezTo>
                    <a:pt x="1530867" y="259477"/>
                    <a:pt x="1637995" y="152591"/>
                    <a:pt x="1712059" y="23622"/>
                  </a:cubicBezTo>
                  <a:close/>
                </a:path>
              </a:pathLst>
            </a:custGeom>
            <a:solidFill>
              <a:schemeClr val="bg1"/>
            </a:solidFill>
            <a:ln w="19050">
              <a:solidFill>
                <a:schemeClr val="accent3"/>
              </a:solidFill>
              <a:prstDash val="solid"/>
              <a:round/>
              <a:headEnd/>
              <a:tailEnd/>
            </a:ln>
          </p:spPr>
          <p:txBody>
            <a:bodyPr vert="horz" wrap="square" lIns="121888" tIns="60944" rIns="121888" bIns="60944" numCol="1" anchor="t" anchorCtr="0" compatLnSpc="1">
              <a:prstTxWarp prst="textNoShape">
                <a:avLst/>
              </a:prstTxWarp>
              <a:noAutofit/>
            </a:bodyPr>
            <a:lstStyle/>
            <a:p>
              <a:pPr defTabSz="1218804">
                <a:defRPr/>
              </a:pPr>
              <a:endParaRPr lang="en-US" sz="1100" kern="0" dirty="0">
                <a:latin typeface="+mj-lt"/>
                <a:cs typeface="MetricHPE" panose="020B0604020202020204" pitchFamily="34" charset="0"/>
              </a:endParaRPr>
            </a:p>
          </p:txBody>
        </p:sp>
        <p:sp>
          <p:nvSpPr>
            <p:cNvPr id="52" name="Isosceles Triangle 147">
              <a:extLst>
                <a:ext uri="{FF2B5EF4-FFF2-40B4-BE49-F238E27FC236}">
                  <a16:creationId xmlns:a16="http://schemas.microsoft.com/office/drawing/2014/main" id="{DE600BC9-8F76-4C21-83AE-7CC408F37921}"/>
                </a:ext>
              </a:extLst>
            </p:cNvPr>
            <p:cNvSpPr/>
            <p:nvPr/>
          </p:nvSpPr>
          <p:spPr>
            <a:xfrm rot="12425920">
              <a:off x="6635746" y="4180156"/>
              <a:ext cx="292068" cy="110989"/>
            </a:xfrm>
            <a:prstGeom prst="triangle">
              <a:avLst/>
            </a:prstGeom>
            <a:solidFill>
              <a:schemeClr val="bg1"/>
            </a:solidFill>
            <a:ln w="19050">
              <a:solidFill>
                <a:schemeClr val="accent2"/>
              </a:solidFill>
              <a:prstDash val="solid"/>
              <a:round/>
              <a:headEnd/>
              <a:tailEnd/>
            </a:ln>
          </p:spPr>
          <p:txBody>
            <a:bodyPr vert="horz" wrap="square" lIns="121888" tIns="60944" rIns="121888" bIns="60944" numCol="1" anchor="t" anchorCtr="0" compatLnSpc="1">
              <a:prstTxWarp prst="textNoShape">
                <a:avLst/>
              </a:prstTxWarp>
            </a:bodyPr>
            <a:lstStyle/>
            <a:p>
              <a:pPr defTabSz="1218804">
                <a:defRPr/>
              </a:pPr>
              <a:endParaRPr lang="en-US" sz="1100" kern="0" dirty="0">
                <a:latin typeface="+mj-lt"/>
                <a:cs typeface="MetricHPE" panose="020B0604020202020204" pitchFamily="34" charset="0"/>
              </a:endParaRPr>
            </a:p>
          </p:txBody>
        </p:sp>
      </p:grpSp>
      <p:grpSp>
        <p:nvGrpSpPr>
          <p:cNvPr id="53" name="Group 52">
            <a:extLst>
              <a:ext uri="{FF2B5EF4-FFF2-40B4-BE49-F238E27FC236}">
                <a16:creationId xmlns:a16="http://schemas.microsoft.com/office/drawing/2014/main" id="{3548CF3B-D983-4EF3-BB01-18A3365F482A}"/>
              </a:ext>
            </a:extLst>
          </p:cNvPr>
          <p:cNvGrpSpPr/>
          <p:nvPr/>
        </p:nvGrpSpPr>
        <p:grpSpPr>
          <a:xfrm>
            <a:off x="5078992" y="3064364"/>
            <a:ext cx="752748" cy="431196"/>
            <a:chOff x="5774904" y="2341298"/>
            <a:chExt cx="504364" cy="290030"/>
          </a:xfrm>
        </p:grpSpPr>
        <p:sp>
          <p:nvSpPr>
            <p:cNvPr id="54" name="Oval 26">
              <a:extLst>
                <a:ext uri="{FF2B5EF4-FFF2-40B4-BE49-F238E27FC236}">
                  <a16:creationId xmlns:a16="http://schemas.microsoft.com/office/drawing/2014/main" id="{BEB3EE4E-BD36-47CD-BB01-DE95BBCDB020}"/>
                </a:ext>
              </a:extLst>
            </p:cNvPr>
            <p:cNvSpPr>
              <a:spLocks noChangeArrowheads="1"/>
            </p:cNvSpPr>
            <p:nvPr/>
          </p:nvSpPr>
          <p:spPr bwMode="auto">
            <a:xfrm>
              <a:off x="5947580" y="2485189"/>
              <a:ext cx="50829" cy="51043"/>
            </a:xfrm>
            <a:prstGeom prst="ellipse">
              <a:avLst/>
            </a:prstGeom>
            <a:solidFill>
              <a:schemeClr val="bg1"/>
            </a:solidFill>
            <a:ln>
              <a:noFill/>
            </a:ln>
          </p:spPr>
          <p:txBody>
            <a:bodyPr vert="horz" wrap="square" lIns="121888" tIns="60944" rIns="121888" bIns="60944" numCol="1" anchor="t" anchorCtr="0" compatLnSpc="1">
              <a:prstTxWarp prst="textNoShape">
                <a:avLst/>
              </a:prstTxWarp>
            </a:bodyPr>
            <a:lstStyle/>
            <a:p>
              <a:pPr defTabSz="1218804">
                <a:defRPr/>
              </a:pPr>
              <a:endParaRPr lang="en-US" sz="1200" kern="0" dirty="0">
                <a:latin typeface="+mj-lt"/>
                <a:cs typeface="MetricHPE" panose="020B0604020202020204" pitchFamily="34" charset="0"/>
              </a:endParaRPr>
            </a:p>
          </p:txBody>
        </p:sp>
        <p:sp>
          <p:nvSpPr>
            <p:cNvPr id="55" name="Oval 27">
              <a:extLst>
                <a:ext uri="{FF2B5EF4-FFF2-40B4-BE49-F238E27FC236}">
                  <a16:creationId xmlns:a16="http://schemas.microsoft.com/office/drawing/2014/main" id="{59BC8DE0-ECB2-4F1C-B9C5-8926AA62A964}"/>
                </a:ext>
              </a:extLst>
            </p:cNvPr>
            <p:cNvSpPr>
              <a:spLocks noChangeArrowheads="1"/>
            </p:cNvSpPr>
            <p:nvPr/>
          </p:nvSpPr>
          <p:spPr bwMode="auto">
            <a:xfrm>
              <a:off x="6081266" y="2526443"/>
              <a:ext cx="38295" cy="38458"/>
            </a:xfrm>
            <a:prstGeom prst="ellipse">
              <a:avLst/>
            </a:prstGeom>
            <a:solidFill>
              <a:schemeClr val="bg1"/>
            </a:solidFill>
            <a:ln>
              <a:noFill/>
            </a:ln>
          </p:spPr>
          <p:txBody>
            <a:bodyPr vert="horz" wrap="square" lIns="121888" tIns="60944" rIns="121888" bIns="60944" numCol="1" anchor="t" anchorCtr="0" compatLnSpc="1">
              <a:prstTxWarp prst="textNoShape">
                <a:avLst/>
              </a:prstTxWarp>
            </a:bodyPr>
            <a:lstStyle/>
            <a:p>
              <a:pPr defTabSz="1218804">
                <a:defRPr/>
              </a:pPr>
              <a:endParaRPr lang="en-US" sz="1200" kern="0" dirty="0">
                <a:latin typeface="+mj-lt"/>
                <a:cs typeface="MetricHPE" panose="020B0604020202020204" pitchFamily="34" charset="0"/>
              </a:endParaRPr>
            </a:p>
          </p:txBody>
        </p:sp>
        <p:sp>
          <p:nvSpPr>
            <p:cNvPr id="56" name="Freeform 28">
              <a:extLst>
                <a:ext uri="{FF2B5EF4-FFF2-40B4-BE49-F238E27FC236}">
                  <a16:creationId xmlns:a16="http://schemas.microsoft.com/office/drawing/2014/main" id="{7D62938A-F806-4962-BCCC-D9665F42B232}"/>
                </a:ext>
              </a:extLst>
            </p:cNvPr>
            <p:cNvSpPr>
              <a:spLocks noEditPoints="1"/>
            </p:cNvSpPr>
            <p:nvPr/>
          </p:nvSpPr>
          <p:spPr bwMode="auto">
            <a:xfrm>
              <a:off x="5774904" y="2341298"/>
              <a:ext cx="504364" cy="290030"/>
            </a:xfrm>
            <a:custGeom>
              <a:avLst/>
              <a:gdLst>
                <a:gd name="T0" fmla="*/ 204 w 633"/>
                <a:gd name="T1" fmla="*/ 91 h 362"/>
                <a:gd name="T2" fmla="*/ 63 w 633"/>
                <a:gd name="T3" fmla="*/ 361 h 362"/>
                <a:gd name="T4" fmla="*/ 535 w 633"/>
                <a:gd name="T5" fmla="*/ 361 h 362"/>
                <a:gd name="T6" fmla="*/ 353 w 633"/>
                <a:gd name="T7" fmla="*/ 117 h 362"/>
                <a:gd name="T8" fmla="*/ 360 w 633"/>
                <a:gd name="T9" fmla="*/ 97 h 362"/>
                <a:gd name="T10" fmla="*/ 385 w 633"/>
                <a:gd name="T11" fmla="*/ 91 h 362"/>
                <a:gd name="T12" fmla="*/ 402 w 633"/>
                <a:gd name="T13" fmla="*/ 87 h 362"/>
                <a:gd name="T14" fmla="*/ 426 w 633"/>
                <a:gd name="T15" fmla="*/ 83 h 362"/>
                <a:gd name="T16" fmla="*/ 442 w 633"/>
                <a:gd name="T17" fmla="*/ 97 h 362"/>
                <a:gd name="T18" fmla="*/ 438 w 633"/>
                <a:gd name="T19" fmla="*/ 115 h 362"/>
                <a:gd name="T20" fmla="*/ 452 w 633"/>
                <a:gd name="T21" fmla="*/ 127 h 362"/>
                <a:gd name="T22" fmla="*/ 436 w 633"/>
                <a:gd name="T23" fmla="*/ 145 h 362"/>
                <a:gd name="T24" fmla="*/ 423 w 633"/>
                <a:gd name="T25" fmla="*/ 158 h 362"/>
                <a:gd name="T26" fmla="*/ 406 w 633"/>
                <a:gd name="T27" fmla="*/ 176 h 362"/>
                <a:gd name="T28" fmla="*/ 384 w 633"/>
                <a:gd name="T29" fmla="*/ 174 h 362"/>
                <a:gd name="T30" fmla="*/ 373 w 633"/>
                <a:gd name="T31" fmla="*/ 153 h 362"/>
                <a:gd name="T32" fmla="*/ 355 w 633"/>
                <a:gd name="T33" fmla="*/ 147 h 362"/>
                <a:gd name="T34" fmla="*/ 351 w 633"/>
                <a:gd name="T35" fmla="*/ 127 h 362"/>
                <a:gd name="T36" fmla="*/ 336 w 633"/>
                <a:gd name="T37" fmla="*/ 227 h 362"/>
                <a:gd name="T38" fmla="*/ 323 w 633"/>
                <a:gd name="T39" fmla="*/ 263 h 362"/>
                <a:gd name="T40" fmla="*/ 279 w 633"/>
                <a:gd name="T41" fmla="*/ 275 h 362"/>
                <a:gd name="T42" fmla="*/ 248 w 633"/>
                <a:gd name="T43" fmla="*/ 279 h 362"/>
                <a:gd name="T44" fmla="*/ 203 w 633"/>
                <a:gd name="T45" fmla="*/ 286 h 362"/>
                <a:gd name="T46" fmla="*/ 175 w 633"/>
                <a:gd name="T47" fmla="*/ 262 h 362"/>
                <a:gd name="T48" fmla="*/ 181 w 633"/>
                <a:gd name="T49" fmla="*/ 229 h 362"/>
                <a:gd name="T50" fmla="*/ 157 w 633"/>
                <a:gd name="T51" fmla="*/ 206 h 362"/>
                <a:gd name="T52" fmla="*/ 187 w 633"/>
                <a:gd name="T53" fmla="*/ 175 h 362"/>
                <a:gd name="T54" fmla="*/ 209 w 633"/>
                <a:gd name="T55" fmla="*/ 152 h 362"/>
                <a:gd name="T56" fmla="*/ 239 w 633"/>
                <a:gd name="T57" fmla="*/ 120 h 362"/>
                <a:gd name="T58" fmla="*/ 279 w 633"/>
                <a:gd name="T59" fmla="*/ 125 h 362"/>
                <a:gd name="T60" fmla="*/ 300 w 633"/>
                <a:gd name="T61" fmla="*/ 163 h 362"/>
                <a:gd name="T62" fmla="*/ 331 w 633"/>
                <a:gd name="T63" fmla="*/ 173 h 362"/>
                <a:gd name="T64" fmla="*/ 339 w 633"/>
                <a:gd name="T65" fmla="*/ 209 h 362"/>
                <a:gd name="T66" fmla="*/ 474 w 633"/>
                <a:gd name="T67" fmla="*/ 268 h 362"/>
                <a:gd name="T68" fmla="*/ 464 w 633"/>
                <a:gd name="T69" fmla="*/ 295 h 362"/>
                <a:gd name="T70" fmla="*/ 430 w 633"/>
                <a:gd name="T71" fmla="*/ 303 h 362"/>
                <a:gd name="T72" fmla="*/ 408 w 633"/>
                <a:gd name="T73" fmla="*/ 308 h 362"/>
                <a:gd name="T74" fmla="*/ 375 w 633"/>
                <a:gd name="T75" fmla="*/ 312 h 362"/>
                <a:gd name="T76" fmla="*/ 355 w 633"/>
                <a:gd name="T77" fmla="*/ 295 h 362"/>
                <a:gd name="T78" fmla="*/ 359 w 633"/>
                <a:gd name="T79" fmla="*/ 271 h 362"/>
                <a:gd name="T80" fmla="*/ 341 w 633"/>
                <a:gd name="T81" fmla="*/ 255 h 362"/>
                <a:gd name="T82" fmla="*/ 363 w 633"/>
                <a:gd name="T83" fmla="*/ 231 h 362"/>
                <a:gd name="T84" fmla="*/ 380 w 633"/>
                <a:gd name="T85" fmla="*/ 215 h 362"/>
                <a:gd name="T86" fmla="*/ 402 w 633"/>
                <a:gd name="T87" fmla="*/ 190 h 362"/>
                <a:gd name="T88" fmla="*/ 433 w 633"/>
                <a:gd name="T89" fmla="*/ 192 h 362"/>
                <a:gd name="T90" fmla="*/ 448 w 633"/>
                <a:gd name="T91" fmla="*/ 219 h 362"/>
                <a:gd name="T92" fmla="*/ 471 w 633"/>
                <a:gd name="T93" fmla="*/ 227 h 362"/>
                <a:gd name="T94" fmla="*/ 478 w 633"/>
                <a:gd name="T95" fmla="*/ 25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362">
                  <a:moveTo>
                    <a:pt x="538" y="148"/>
                  </a:moveTo>
                  <a:cubicBezTo>
                    <a:pt x="522" y="64"/>
                    <a:pt x="448" y="0"/>
                    <a:pt x="360" y="0"/>
                  </a:cubicBezTo>
                  <a:cubicBezTo>
                    <a:pt x="294" y="0"/>
                    <a:pt x="235" y="36"/>
                    <a:pt x="204" y="91"/>
                  </a:cubicBezTo>
                  <a:cubicBezTo>
                    <a:pt x="133" y="91"/>
                    <a:pt x="75" y="147"/>
                    <a:pt x="70" y="217"/>
                  </a:cubicBezTo>
                  <a:cubicBezTo>
                    <a:pt x="31" y="219"/>
                    <a:pt x="0" y="250"/>
                    <a:pt x="0" y="289"/>
                  </a:cubicBezTo>
                  <a:cubicBezTo>
                    <a:pt x="0" y="326"/>
                    <a:pt x="27" y="356"/>
                    <a:pt x="63" y="361"/>
                  </a:cubicBezTo>
                  <a:cubicBezTo>
                    <a:pt x="63" y="362"/>
                    <a:pt x="63" y="362"/>
                    <a:pt x="63" y="362"/>
                  </a:cubicBezTo>
                  <a:cubicBezTo>
                    <a:pt x="535" y="362"/>
                    <a:pt x="535" y="362"/>
                    <a:pt x="535" y="362"/>
                  </a:cubicBezTo>
                  <a:cubicBezTo>
                    <a:pt x="535" y="361"/>
                    <a:pt x="535" y="361"/>
                    <a:pt x="535" y="361"/>
                  </a:cubicBezTo>
                  <a:cubicBezTo>
                    <a:pt x="590" y="356"/>
                    <a:pt x="633" y="311"/>
                    <a:pt x="633" y="255"/>
                  </a:cubicBezTo>
                  <a:cubicBezTo>
                    <a:pt x="632" y="199"/>
                    <a:pt x="590" y="154"/>
                    <a:pt x="538" y="148"/>
                  </a:cubicBezTo>
                  <a:close/>
                  <a:moveTo>
                    <a:pt x="353" y="117"/>
                  </a:moveTo>
                  <a:cubicBezTo>
                    <a:pt x="354" y="118"/>
                    <a:pt x="362" y="115"/>
                    <a:pt x="364" y="115"/>
                  </a:cubicBezTo>
                  <a:cubicBezTo>
                    <a:pt x="365" y="112"/>
                    <a:pt x="367" y="110"/>
                    <a:pt x="366" y="107"/>
                  </a:cubicBezTo>
                  <a:cubicBezTo>
                    <a:pt x="365" y="106"/>
                    <a:pt x="361" y="99"/>
                    <a:pt x="360" y="97"/>
                  </a:cubicBezTo>
                  <a:cubicBezTo>
                    <a:pt x="362" y="95"/>
                    <a:pt x="364" y="91"/>
                    <a:pt x="367" y="90"/>
                  </a:cubicBezTo>
                  <a:cubicBezTo>
                    <a:pt x="369" y="91"/>
                    <a:pt x="377" y="95"/>
                    <a:pt x="379" y="95"/>
                  </a:cubicBezTo>
                  <a:cubicBezTo>
                    <a:pt x="381" y="93"/>
                    <a:pt x="385" y="92"/>
                    <a:pt x="385" y="91"/>
                  </a:cubicBezTo>
                  <a:cubicBezTo>
                    <a:pt x="386" y="88"/>
                    <a:pt x="386" y="82"/>
                    <a:pt x="386" y="79"/>
                  </a:cubicBezTo>
                  <a:cubicBezTo>
                    <a:pt x="389" y="78"/>
                    <a:pt x="393" y="77"/>
                    <a:pt x="396" y="76"/>
                  </a:cubicBezTo>
                  <a:cubicBezTo>
                    <a:pt x="397" y="78"/>
                    <a:pt x="401" y="87"/>
                    <a:pt x="402" y="87"/>
                  </a:cubicBezTo>
                  <a:cubicBezTo>
                    <a:pt x="402" y="87"/>
                    <a:pt x="409" y="88"/>
                    <a:pt x="410" y="88"/>
                  </a:cubicBezTo>
                  <a:cubicBezTo>
                    <a:pt x="410" y="87"/>
                    <a:pt x="416" y="79"/>
                    <a:pt x="418" y="79"/>
                  </a:cubicBezTo>
                  <a:cubicBezTo>
                    <a:pt x="421" y="80"/>
                    <a:pt x="426" y="80"/>
                    <a:pt x="426" y="83"/>
                  </a:cubicBezTo>
                  <a:cubicBezTo>
                    <a:pt x="426" y="86"/>
                    <a:pt x="425" y="92"/>
                    <a:pt x="425" y="95"/>
                  </a:cubicBezTo>
                  <a:cubicBezTo>
                    <a:pt x="426" y="96"/>
                    <a:pt x="429" y="99"/>
                    <a:pt x="430" y="99"/>
                  </a:cubicBezTo>
                  <a:cubicBezTo>
                    <a:pt x="434" y="99"/>
                    <a:pt x="438" y="98"/>
                    <a:pt x="442" y="97"/>
                  </a:cubicBezTo>
                  <a:cubicBezTo>
                    <a:pt x="442" y="97"/>
                    <a:pt x="442" y="97"/>
                    <a:pt x="442" y="96"/>
                  </a:cubicBezTo>
                  <a:cubicBezTo>
                    <a:pt x="444" y="99"/>
                    <a:pt x="446" y="101"/>
                    <a:pt x="447" y="105"/>
                  </a:cubicBezTo>
                  <a:cubicBezTo>
                    <a:pt x="446" y="107"/>
                    <a:pt x="439" y="113"/>
                    <a:pt x="438" y="115"/>
                  </a:cubicBezTo>
                  <a:cubicBezTo>
                    <a:pt x="439" y="115"/>
                    <a:pt x="440" y="119"/>
                    <a:pt x="440" y="121"/>
                  </a:cubicBezTo>
                  <a:cubicBezTo>
                    <a:pt x="441" y="121"/>
                    <a:pt x="451" y="125"/>
                    <a:pt x="451" y="125"/>
                  </a:cubicBezTo>
                  <a:cubicBezTo>
                    <a:pt x="451" y="126"/>
                    <a:pt x="451" y="127"/>
                    <a:pt x="452" y="127"/>
                  </a:cubicBezTo>
                  <a:cubicBezTo>
                    <a:pt x="451" y="130"/>
                    <a:pt x="453" y="134"/>
                    <a:pt x="450" y="135"/>
                  </a:cubicBezTo>
                  <a:cubicBezTo>
                    <a:pt x="448" y="135"/>
                    <a:pt x="441" y="137"/>
                    <a:pt x="438" y="138"/>
                  </a:cubicBezTo>
                  <a:cubicBezTo>
                    <a:pt x="438" y="140"/>
                    <a:pt x="435" y="143"/>
                    <a:pt x="436" y="145"/>
                  </a:cubicBezTo>
                  <a:cubicBezTo>
                    <a:pt x="438" y="147"/>
                    <a:pt x="442" y="153"/>
                    <a:pt x="442" y="155"/>
                  </a:cubicBezTo>
                  <a:cubicBezTo>
                    <a:pt x="440" y="158"/>
                    <a:pt x="438" y="161"/>
                    <a:pt x="435" y="163"/>
                  </a:cubicBezTo>
                  <a:cubicBezTo>
                    <a:pt x="434" y="161"/>
                    <a:pt x="426" y="158"/>
                    <a:pt x="423" y="158"/>
                  </a:cubicBezTo>
                  <a:cubicBezTo>
                    <a:pt x="422" y="159"/>
                    <a:pt x="418" y="160"/>
                    <a:pt x="418" y="162"/>
                  </a:cubicBezTo>
                  <a:cubicBezTo>
                    <a:pt x="417" y="164"/>
                    <a:pt x="417" y="171"/>
                    <a:pt x="417" y="174"/>
                  </a:cubicBezTo>
                  <a:cubicBezTo>
                    <a:pt x="414" y="175"/>
                    <a:pt x="410" y="175"/>
                    <a:pt x="406" y="176"/>
                  </a:cubicBezTo>
                  <a:cubicBezTo>
                    <a:pt x="406" y="175"/>
                    <a:pt x="402" y="166"/>
                    <a:pt x="401" y="165"/>
                  </a:cubicBezTo>
                  <a:cubicBezTo>
                    <a:pt x="400" y="165"/>
                    <a:pt x="394" y="164"/>
                    <a:pt x="393" y="164"/>
                  </a:cubicBezTo>
                  <a:cubicBezTo>
                    <a:pt x="392" y="166"/>
                    <a:pt x="386" y="173"/>
                    <a:pt x="384" y="174"/>
                  </a:cubicBezTo>
                  <a:cubicBezTo>
                    <a:pt x="382" y="172"/>
                    <a:pt x="377" y="172"/>
                    <a:pt x="376" y="169"/>
                  </a:cubicBezTo>
                  <a:cubicBezTo>
                    <a:pt x="377" y="167"/>
                    <a:pt x="378" y="160"/>
                    <a:pt x="378" y="157"/>
                  </a:cubicBezTo>
                  <a:cubicBezTo>
                    <a:pt x="376" y="156"/>
                    <a:pt x="374" y="153"/>
                    <a:pt x="373" y="153"/>
                  </a:cubicBezTo>
                  <a:cubicBezTo>
                    <a:pt x="369" y="154"/>
                    <a:pt x="365" y="155"/>
                    <a:pt x="361" y="155"/>
                  </a:cubicBezTo>
                  <a:cubicBezTo>
                    <a:pt x="361" y="155"/>
                    <a:pt x="361" y="155"/>
                    <a:pt x="360" y="156"/>
                  </a:cubicBezTo>
                  <a:cubicBezTo>
                    <a:pt x="358" y="153"/>
                    <a:pt x="356" y="151"/>
                    <a:pt x="355" y="147"/>
                  </a:cubicBezTo>
                  <a:cubicBezTo>
                    <a:pt x="357" y="146"/>
                    <a:pt x="363" y="139"/>
                    <a:pt x="364" y="138"/>
                  </a:cubicBezTo>
                  <a:cubicBezTo>
                    <a:pt x="363" y="137"/>
                    <a:pt x="362" y="134"/>
                    <a:pt x="362" y="131"/>
                  </a:cubicBezTo>
                  <a:cubicBezTo>
                    <a:pt x="362" y="131"/>
                    <a:pt x="351" y="127"/>
                    <a:pt x="351" y="127"/>
                  </a:cubicBezTo>
                  <a:cubicBezTo>
                    <a:pt x="351" y="127"/>
                    <a:pt x="351" y="126"/>
                    <a:pt x="350" y="125"/>
                  </a:cubicBezTo>
                  <a:cubicBezTo>
                    <a:pt x="351" y="123"/>
                    <a:pt x="350" y="119"/>
                    <a:pt x="353" y="117"/>
                  </a:cubicBezTo>
                  <a:close/>
                  <a:moveTo>
                    <a:pt x="336" y="227"/>
                  </a:moveTo>
                  <a:cubicBezTo>
                    <a:pt x="333" y="227"/>
                    <a:pt x="320" y="231"/>
                    <a:pt x="315" y="231"/>
                  </a:cubicBezTo>
                  <a:cubicBezTo>
                    <a:pt x="315" y="236"/>
                    <a:pt x="311" y="240"/>
                    <a:pt x="311" y="245"/>
                  </a:cubicBezTo>
                  <a:cubicBezTo>
                    <a:pt x="315" y="247"/>
                    <a:pt x="322" y="259"/>
                    <a:pt x="323" y="263"/>
                  </a:cubicBezTo>
                  <a:cubicBezTo>
                    <a:pt x="319" y="267"/>
                    <a:pt x="316" y="274"/>
                    <a:pt x="310" y="276"/>
                  </a:cubicBezTo>
                  <a:cubicBezTo>
                    <a:pt x="307" y="274"/>
                    <a:pt x="293" y="267"/>
                    <a:pt x="289" y="267"/>
                  </a:cubicBezTo>
                  <a:cubicBezTo>
                    <a:pt x="287" y="270"/>
                    <a:pt x="279" y="271"/>
                    <a:pt x="279" y="275"/>
                  </a:cubicBezTo>
                  <a:cubicBezTo>
                    <a:pt x="277" y="279"/>
                    <a:pt x="276" y="291"/>
                    <a:pt x="277" y="295"/>
                  </a:cubicBezTo>
                  <a:cubicBezTo>
                    <a:pt x="271" y="297"/>
                    <a:pt x="265" y="298"/>
                    <a:pt x="259" y="299"/>
                  </a:cubicBezTo>
                  <a:cubicBezTo>
                    <a:pt x="258" y="296"/>
                    <a:pt x="250" y="281"/>
                    <a:pt x="248" y="279"/>
                  </a:cubicBezTo>
                  <a:cubicBezTo>
                    <a:pt x="247" y="279"/>
                    <a:pt x="236" y="279"/>
                    <a:pt x="235" y="278"/>
                  </a:cubicBezTo>
                  <a:cubicBezTo>
                    <a:pt x="233" y="281"/>
                    <a:pt x="223" y="293"/>
                    <a:pt x="219" y="295"/>
                  </a:cubicBezTo>
                  <a:cubicBezTo>
                    <a:pt x="215" y="291"/>
                    <a:pt x="206" y="292"/>
                    <a:pt x="203" y="286"/>
                  </a:cubicBezTo>
                  <a:cubicBezTo>
                    <a:pt x="205" y="282"/>
                    <a:pt x="207" y="270"/>
                    <a:pt x="206" y="265"/>
                  </a:cubicBezTo>
                  <a:cubicBezTo>
                    <a:pt x="203" y="263"/>
                    <a:pt x="199" y="258"/>
                    <a:pt x="197" y="257"/>
                  </a:cubicBezTo>
                  <a:cubicBezTo>
                    <a:pt x="190" y="259"/>
                    <a:pt x="183" y="260"/>
                    <a:pt x="175" y="262"/>
                  </a:cubicBezTo>
                  <a:cubicBezTo>
                    <a:pt x="175" y="263"/>
                    <a:pt x="175" y="262"/>
                    <a:pt x="175" y="263"/>
                  </a:cubicBezTo>
                  <a:cubicBezTo>
                    <a:pt x="172" y="257"/>
                    <a:pt x="168" y="254"/>
                    <a:pt x="166" y="247"/>
                  </a:cubicBezTo>
                  <a:cubicBezTo>
                    <a:pt x="169" y="244"/>
                    <a:pt x="181" y="232"/>
                    <a:pt x="181" y="229"/>
                  </a:cubicBezTo>
                  <a:cubicBezTo>
                    <a:pt x="179" y="227"/>
                    <a:pt x="179" y="221"/>
                    <a:pt x="178" y="218"/>
                  </a:cubicBezTo>
                  <a:cubicBezTo>
                    <a:pt x="176" y="218"/>
                    <a:pt x="159" y="211"/>
                    <a:pt x="158" y="211"/>
                  </a:cubicBezTo>
                  <a:cubicBezTo>
                    <a:pt x="158" y="209"/>
                    <a:pt x="157" y="207"/>
                    <a:pt x="157" y="206"/>
                  </a:cubicBezTo>
                  <a:cubicBezTo>
                    <a:pt x="159" y="202"/>
                    <a:pt x="156" y="194"/>
                    <a:pt x="161" y="192"/>
                  </a:cubicBezTo>
                  <a:cubicBezTo>
                    <a:pt x="164" y="193"/>
                    <a:pt x="177" y="189"/>
                    <a:pt x="182" y="188"/>
                  </a:cubicBezTo>
                  <a:cubicBezTo>
                    <a:pt x="183" y="183"/>
                    <a:pt x="187" y="179"/>
                    <a:pt x="187" y="175"/>
                  </a:cubicBezTo>
                  <a:cubicBezTo>
                    <a:pt x="183" y="172"/>
                    <a:pt x="176" y="161"/>
                    <a:pt x="175" y="156"/>
                  </a:cubicBezTo>
                  <a:cubicBezTo>
                    <a:pt x="179" y="152"/>
                    <a:pt x="182" y="146"/>
                    <a:pt x="188" y="143"/>
                  </a:cubicBezTo>
                  <a:cubicBezTo>
                    <a:pt x="191" y="146"/>
                    <a:pt x="205" y="152"/>
                    <a:pt x="209" y="152"/>
                  </a:cubicBezTo>
                  <a:cubicBezTo>
                    <a:pt x="211" y="150"/>
                    <a:pt x="219" y="148"/>
                    <a:pt x="219" y="145"/>
                  </a:cubicBezTo>
                  <a:cubicBezTo>
                    <a:pt x="221" y="141"/>
                    <a:pt x="222" y="129"/>
                    <a:pt x="221" y="124"/>
                  </a:cubicBezTo>
                  <a:cubicBezTo>
                    <a:pt x="227" y="123"/>
                    <a:pt x="233" y="122"/>
                    <a:pt x="239" y="120"/>
                  </a:cubicBezTo>
                  <a:cubicBezTo>
                    <a:pt x="240" y="123"/>
                    <a:pt x="248" y="139"/>
                    <a:pt x="250" y="140"/>
                  </a:cubicBezTo>
                  <a:cubicBezTo>
                    <a:pt x="251" y="141"/>
                    <a:pt x="262" y="141"/>
                    <a:pt x="263" y="142"/>
                  </a:cubicBezTo>
                  <a:cubicBezTo>
                    <a:pt x="265" y="139"/>
                    <a:pt x="275" y="127"/>
                    <a:pt x="279" y="125"/>
                  </a:cubicBezTo>
                  <a:cubicBezTo>
                    <a:pt x="283" y="128"/>
                    <a:pt x="292" y="127"/>
                    <a:pt x="294" y="134"/>
                  </a:cubicBezTo>
                  <a:cubicBezTo>
                    <a:pt x="292" y="138"/>
                    <a:pt x="291" y="150"/>
                    <a:pt x="291" y="155"/>
                  </a:cubicBezTo>
                  <a:cubicBezTo>
                    <a:pt x="294" y="156"/>
                    <a:pt x="299" y="162"/>
                    <a:pt x="300" y="163"/>
                  </a:cubicBezTo>
                  <a:cubicBezTo>
                    <a:pt x="307" y="161"/>
                    <a:pt x="315" y="159"/>
                    <a:pt x="322" y="158"/>
                  </a:cubicBezTo>
                  <a:cubicBezTo>
                    <a:pt x="323" y="157"/>
                    <a:pt x="322" y="158"/>
                    <a:pt x="323" y="157"/>
                  </a:cubicBezTo>
                  <a:cubicBezTo>
                    <a:pt x="325" y="163"/>
                    <a:pt x="329" y="166"/>
                    <a:pt x="331" y="173"/>
                  </a:cubicBezTo>
                  <a:cubicBezTo>
                    <a:pt x="328" y="175"/>
                    <a:pt x="316" y="187"/>
                    <a:pt x="316" y="191"/>
                  </a:cubicBezTo>
                  <a:cubicBezTo>
                    <a:pt x="318" y="192"/>
                    <a:pt x="319" y="199"/>
                    <a:pt x="319" y="202"/>
                  </a:cubicBezTo>
                  <a:cubicBezTo>
                    <a:pt x="321" y="202"/>
                    <a:pt x="339" y="208"/>
                    <a:pt x="339" y="209"/>
                  </a:cubicBezTo>
                  <a:cubicBezTo>
                    <a:pt x="339" y="211"/>
                    <a:pt x="340" y="212"/>
                    <a:pt x="340" y="214"/>
                  </a:cubicBezTo>
                  <a:cubicBezTo>
                    <a:pt x="339" y="218"/>
                    <a:pt x="342" y="226"/>
                    <a:pt x="336" y="227"/>
                  </a:cubicBezTo>
                  <a:close/>
                  <a:moveTo>
                    <a:pt x="474" y="268"/>
                  </a:moveTo>
                  <a:cubicBezTo>
                    <a:pt x="472" y="267"/>
                    <a:pt x="462" y="271"/>
                    <a:pt x="459" y="271"/>
                  </a:cubicBezTo>
                  <a:cubicBezTo>
                    <a:pt x="458" y="275"/>
                    <a:pt x="455" y="278"/>
                    <a:pt x="455" y="281"/>
                  </a:cubicBezTo>
                  <a:cubicBezTo>
                    <a:pt x="458" y="283"/>
                    <a:pt x="462" y="291"/>
                    <a:pt x="464" y="295"/>
                  </a:cubicBezTo>
                  <a:cubicBezTo>
                    <a:pt x="461" y="298"/>
                    <a:pt x="459" y="302"/>
                    <a:pt x="454" y="304"/>
                  </a:cubicBezTo>
                  <a:cubicBezTo>
                    <a:pt x="452" y="303"/>
                    <a:pt x="442" y="298"/>
                    <a:pt x="438" y="298"/>
                  </a:cubicBezTo>
                  <a:cubicBezTo>
                    <a:pt x="437" y="299"/>
                    <a:pt x="431" y="301"/>
                    <a:pt x="430" y="303"/>
                  </a:cubicBezTo>
                  <a:cubicBezTo>
                    <a:pt x="430" y="307"/>
                    <a:pt x="429" y="315"/>
                    <a:pt x="430" y="319"/>
                  </a:cubicBezTo>
                  <a:cubicBezTo>
                    <a:pt x="425" y="320"/>
                    <a:pt x="420" y="322"/>
                    <a:pt x="416" y="323"/>
                  </a:cubicBezTo>
                  <a:cubicBezTo>
                    <a:pt x="415" y="320"/>
                    <a:pt x="410" y="309"/>
                    <a:pt x="408" y="308"/>
                  </a:cubicBezTo>
                  <a:cubicBezTo>
                    <a:pt x="407" y="307"/>
                    <a:pt x="399" y="307"/>
                    <a:pt x="398" y="307"/>
                  </a:cubicBezTo>
                  <a:cubicBezTo>
                    <a:pt x="397" y="310"/>
                    <a:pt x="389" y="319"/>
                    <a:pt x="386" y="320"/>
                  </a:cubicBezTo>
                  <a:cubicBezTo>
                    <a:pt x="383" y="317"/>
                    <a:pt x="377" y="317"/>
                    <a:pt x="375" y="312"/>
                  </a:cubicBezTo>
                  <a:cubicBezTo>
                    <a:pt x="377" y="310"/>
                    <a:pt x="378" y="300"/>
                    <a:pt x="378" y="297"/>
                  </a:cubicBezTo>
                  <a:cubicBezTo>
                    <a:pt x="375" y="296"/>
                    <a:pt x="372" y="291"/>
                    <a:pt x="371" y="291"/>
                  </a:cubicBezTo>
                  <a:cubicBezTo>
                    <a:pt x="366" y="293"/>
                    <a:pt x="361" y="294"/>
                    <a:pt x="355" y="295"/>
                  </a:cubicBezTo>
                  <a:cubicBezTo>
                    <a:pt x="355" y="296"/>
                    <a:pt x="355" y="295"/>
                    <a:pt x="354" y="296"/>
                  </a:cubicBezTo>
                  <a:cubicBezTo>
                    <a:pt x="353" y="292"/>
                    <a:pt x="350" y="290"/>
                    <a:pt x="348" y="284"/>
                  </a:cubicBezTo>
                  <a:cubicBezTo>
                    <a:pt x="350" y="283"/>
                    <a:pt x="359" y="274"/>
                    <a:pt x="359" y="271"/>
                  </a:cubicBezTo>
                  <a:cubicBezTo>
                    <a:pt x="358" y="270"/>
                    <a:pt x="358" y="266"/>
                    <a:pt x="357" y="263"/>
                  </a:cubicBezTo>
                  <a:cubicBezTo>
                    <a:pt x="355" y="263"/>
                    <a:pt x="342" y="259"/>
                    <a:pt x="342" y="258"/>
                  </a:cubicBezTo>
                  <a:cubicBezTo>
                    <a:pt x="342" y="257"/>
                    <a:pt x="341" y="255"/>
                    <a:pt x="341" y="255"/>
                  </a:cubicBezTo>
                  <a:cubicBezTo>
                    <a:pt x="342" y="251"/>
                    <a:pt x="340" y="246"/>
                    <a:pt x="344" y="244"/>
                  </a:cubicBezTo>
                  <a:cubicBezTo>
                    <a:pt x="346" y="245"/>
                    <a:pt x="356" y="242"/>
                    <a:pt x="359" y="241"/>
                  </a:cubicBezTo>
                  <a:cubicBezTo>
                    <a:pt x="360" y="238"/>
                    <a:pt x="363" y="235"/>
                    <a:pt x="363" y="231"/>
                  </a:cubicBezTo>
                  <a:cubicBezTo>
                    <a:pt x="361" y="230"/>
                    <a:pt x="356" y="221"/>
                    <a:pt x="354" y="218"/>
                  </a:cubicBezTo>
                  <a:cubicBezTo>
                    <a:pt x="358" y="215"/>
                    <a:pt x="359" y="211"/>
                    <a:pt x="364" y="208"/>
                  </a:cubicBezTo>
                  <a:cubicBezTo>
                    <a:pt x="366" y="210"/>
                    <a:pt x="377" y="215"/>
                    <a:pt x="380" y="215"/>
                  </a:cubicBezTo>
                  <a:cubicBezTo>
                    <a:pt x="382" y="213"/>
                    <a:pt x="387" y="211"/>
                    <a:pt x="388" y="209"/>
                  </a:cubicBezTo>
                  <a:cubicBezTo>
                    <a:pt x="389" y="206"/>
                    <a:pt x="390" y="197"/>
                    <a:pt x="389" y="193"/>
                  </a:cubicBezTo>
                  <a:cubicBezTo>
                    <a:pt x="394" y="192"/>
                    <a:pt x="398" y="191"/>
                    <a:pt x="402" y="190"/>
                  </a:cubicBezTo>
                  <a:cubicBezTo>
                    <a:pt x="403" y="192"/>
                    <a:pt x="409" y="203"/>
                    <a:pt x="410" y="204"/>
                  </a:cubicBezTo>
                  <a:cubicBezTo>
                    <a:pt x="411" y="205"/>
                    <a:pt x="419" y="205"/>
                    <a:pt x="421" y="205"/>
                  </a:cubicBezTo>
                  <a:cubicBezTo>
                    <a:pt x="422" y="203"/>
                    <a:pt x="430" y="193"/>
                    <a:pt x="433" y="192"/>
                  </a:cubicBezTo>
                  <a:cubicBezTo>
                    <a:pt x="436" y="195"/>
                    <a:pt x="442" y="194"/>
                    <a:pt x="444" y="199"/>
                  </a:cubicBezTo>
                  <a:cubicBezTo>
                    <a:pt x="442" y="201"/>
                    <a:pt x="442" y="211"/>
                    <a:pt x="442" y="214"/>
                  </a:cubicBezTo>
                  <a:cubicBezTo>
                    <a:pt x="444" y="215"/>
                    <a:pt x="447" y="219"/>
                    <a:pt x="448" y="219"/>
                  </a:cubicBezTo>
                  <a:cubicBezTo>
                    <a:pt x="454" y="218"/>
                    <a:pt x="458" y="217"/>
                    <a:pt x="464" y="215"/>
                  </a:cubicBezTo>
                  <a:cubicBezTo>
                    <a:pt x="464" y="215"/>
                    <a:pt x="464" y="215"/>
                    <a:pt x="465" y="215"/>
                  </a:cubicBezTo>
                  <a:cubicBezTo>
                    <a:pt x="466" y="219"/>
                    <a:pt x="470" y="221"/>
                    <a:pt x="471" y="227"/>
                  </a:cubicBezTo>
                  <a:cubicBezTo>
                    <a:pt x="469" y="228"/>
                    <a:pt x="460" y="237"/>
                    <a:pt x="460" y="239"/>
                  </a:cubicBezTo>
                  <a:cubicBezTo>
                    <a:pt x="462" y="241"/>
                    <a:pt x="462" y="245"/>
                    <a:pt x="462" y="247"/>
                  </a:cubicBezTo>
                  <a:cubicBezTo>
                    <a:pt x="464" y="247"/>
                    <a:pt x="477" y="252"/>
                    <a:pt x="478" y="253"/>
                  </a:cubicBezTo>
                  <a:cubicBezTo>
                    <a:pt x="478" y="254"/>
                    <a:pt x="478" y="255"/>
                    <a:pt x="478" y="256"/>
                  </a:cubicBezTo>
                  <a:cubicBezTo>
                    <a:pt x="477" y="261"/>
                    <a:pt x="478" y="267"/>
                    <a:pt x="474" y="268"/>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pPr defTabSz="1218804">
                <a:defRPr/>
              </a:pPr>
              <a:endParaRPr lang="en-US" sz="1200" kern="0" dirty="0">
                <a:latin typeface="+mj-lt"/>
                <a:cs typeface="MetricHPE" panose="020B0604020202020204" pitchFamily="34" charset="0"/>
              </a:endParaRPr>
            </a:p>
          </p:txBody>
        </p:sp>
        <p:sp>
          <p:nvSpPr>
            <p:cNvPr id="57" name="Oval 29">
              <a:extLst>
                <a:ext uri="{FF2B5EF4-FFF2-40B4-BE49-F238E27FC236}">
                  <a16:creationId xmlns:a16="http://schemas.microsoft.com/office/drawing/2014/main" id="{71EEAFB8-E25F-4A93-B68A-E95D8C374D4B}"/>
                </a:ext>
              </a:extLst>
            </p:cNvPr>
            <p:cNvSpPr>
              <a:spLocks noChangeArrowheads="1"/>
            </p:cNvSpPr>
            <p:nvPr/>
          </p:nvSpPr>
          <p:spPr bwMode="auto">
            <a:xfrm>
              <a:off x="6080569" y="2429251"/>
              <a:ext cx="27851" cy="27969"/>
            </a:xfrm>
            <a:prstGeom prst="ellipse">
              <a:avLst/>
            </a:prstGeom>
            <a:solidFill>
              <a:schemeClr val="bg1"/>
            </a:solidFill>
            <a:ln>
              <a:noFill/>
            </a:ln>
          </p:spPr>
          <p:txBody>
            <a:bodyPr vert="horz" wrap="square" lIns="121888" tIns="60944" rIns="121888" bIns="60944" numCol="1" anchor="t" anchorCtr="0" compatLnSpc="1">
              <a:prstTxWarp prst="textNoShape">
                <a:avLst/>
              </a:prstTxWarp>
            </a:bodyPr>
            <a:lstStyle/>
            <a:p>
              <a:pPr defTabSz="1218804">
                <a:defRPr/>
              </a:pPr>
              <a:endParaRPr lang="en-US" sz="1200" kern="0" dirty="0">
                <a:latin typeface="+mj-lt"/>
                <a:cs typeface="MetricHPE" panose="020B0604020202020204" pitchFamily="34" charset="0"/>
              </a:endParaRPr>
            </a:p>
          </p:txBody>
        </p:sp>
      </p:grpSp>
      <p:grpSp>
        <p:nvGrpSpPr>
          <p:cNvPr id="58" name="Group 57">
            <a:extLst>
              <a:ext uri="{FF2B5EF4-FFF2-40B4-BE49-F238E27FC236}">
                <a16:creationId xmlns:a16="http://schemas.microsoft.com/office/drawing/2014/main" id="{D482E30C-00A5-4899-9066-C6FD15098FDE}"/>
              </a:ext>
            </a:extLst>
          </p:cNvPr>
          <p:cNvGrpSpPr>
            <a:grpSpLocks noChangeAspect="1"/>
          </p:cNvGrpSpPr>
          <p:nvPr/>
        </p:nvGrpSpPr>
        <p:grpSpPr>
          <a:xfrm>
            <a:off x="5371332" y="3547527"/>
            <a:ext cx="180810" cy="251540"/>
            <a:chOff x="1876602" y="2636912"/>
            <a:chExt cx="1063746" cy="1479870"/>
          </a:xfrm>
        </p:grpSpPr>
        <p:grpSp>
          <p:nvGrpSpPr>
            <p:cNvPr id="59" name="Group 58">
              <a:extLst>
                <a:ext uri="{FF2B5EF4-FFF2-40B4-BE49-F238E27FC236}">
                  <a16:creationId xmlns:a16="http://schemas.microsoft.com/office/drawing/2014/main" id="{9F2DE131-A313-49AF-A041-2FAF716875E4}"/>
                </a:ext>
              </a:extLst>
            </p:cNvPr>
            <p:cNvGrpSpPr/>
            <p:nvPr/>
          </p:nvGrpSpPr>
          <p:grpSpPr>
            <a:xfrm>
              <a:off x="2220268" y="2924944"/>
              <a:ext cx="720080" cy="1191838"/>
              <a:chOff x="2207568" y="2852936"/>
              <a:chExt cx="720080" cy="1296144"/>
            </a:xfrm>
          </p:grpSpPr>
          <p:cxnSp>
            <p:nvCxnSpPr>
              <p:cNvPr id="67" name="Straight Connector 66">
                <a:extLst>
                  <a:ext uri="{FF2B5EF4-FFF2-40B4-BE49-F238E27FC236}">
                    <a16:creationId xmlns:a16="http://schemas.microsoft.com/office/drawing/2014/main" id="{1DCB990D-5738-4164-B3A1-90471C9A9852}"/>
                  </a:ext>
                </a:extLst>
              </p:cNvPr>
              <p:cNvCxnSpPr/>
              <p:nvPr/>
            </p:nvCxnSpPr>
            <p:spPr>
              <a:xfrm>
                <a:off x="2207568" y="3212976"/>
                <a:ext cx="0" cy="93610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04BE36-283E-49C6-B210-453A36C5EA91}"/>
                  </a:ext>
                </a:extLst>
              </p:cNvPr>
              <p:cNvCxnSpPr/>
              <p:nvPr/>
            </p:nvCxnSpPr>
            <p:spPr>
              <a:xfrm flipV="1">
                <a:off x="2207568" y="3789040"/>
                <a:ext cx="720080" cy="36004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F4262A-6938-44D5-B0E0-F9A90858DF43}"/>
                  </a:ext>
                </a:extLst>
              </p:cNvPr>
              <p:cNvCxnSpPr/>
              <p:nvPr/>
            </p:nvCxnSpPr>
            <p:spPr>
              <a:xfrm flipV="1">
                <a:off x="2927647" y="2852936"/>
                <a:ext cx="0" cy="93610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F77C65-6A0C-4D44-A7A4-05566077CD92}"/>
                  </a:ext>
                </a:extLst>
              </p:cNvPr>
              <p:cNvCxnSpPr/>
              <p:nvPr/>
            </p:nvCxnSpPr>
            <p:spPr>
              <a:xfrm flipH="1">
                <a:off x="2207568" y="2852936"/>
                <a:ext cx="720079" cy="36004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7A5F642-471F-4F9E-91DF-3641F7106F4F}"/>
                </a:ext>
              </a:extLst>
            </p:cNvPr>
            <p:cNvGrpSpPr/>
            <p:nvPr/>
          </p:nvGrpSpPr>
          <p:grpSpPr>
            <a:xfrm>
              <a:off x="1876602" y="2636912"/>
              <a:ext cx="763014" cy="1224136"/>
              <a:chOff x="1876602" y="2636912"/>
              <a:chExt cx="763014" cy="1224136"/>
            </a:xfrm>
          </p:grpSpPr>
          <p:cxnSp>
            <p:nvCxnSpPr>
              <p:cNvPr id="61" name="Straight Connector 60">
                <a:extLst>
                  <a:ext uri="{FF2B5EF4-FFF2-40B4-BE49-F238E27FC236}">
                    <a16:creationId xmlns:a16="http://schemas.microsoft.com/office/drawing/2014/main" id="{8CA5484C-8858-49BC-9E64-48642E61ABA3}"/>
                  </a:ext>
                </a:extLst>
              </p:cNvPr>
              <p:cNvCxnSpPr>
                <a:cxnSpLocks/>
              </p:cNvCxnSpPr>
              <p:nvPr/>
            </p:nvCxnSpPr>
            <p:spPr>
              <a:xfrm flipH="1">
                <a:off x="1876602" y="3785716"/>
                <a:ext cx="186950" cy="75332"/>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E5103A1-76CA-4DE0-AC14-E69470716E5F}"/>
                  </a:ext>
                </a:extLst>
              </p:cNvPr>
              <p:cNvCxnSpPr/>
              <p:nvPr/>
            </p:nvCxnSpPr>
            <p:spPr>
              <a:xfrm flipV="1">
                <a:off x="1876602" y="2996952"/>
                <a:ext cx="0" cy="86409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5D6A50-D1EB-406C-8F12-59B6AF05542C}"/>
                  </a:ext>
                </a:extLst>
              </p:cNvPr>
              <p:cNvCxnSpPr/>
              <p:nvPr/>
            </p:nvCxnSpPr>
            <p:spPr>
              <a:xfrm flipV="1">
                <a:off x="1876602" y="2636912"/>
                <a:ext cx="763014" cy="36004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93CE4BD-3359-4D07-B1A1-4557229C30EF}"/>
                  </a:ext>
                </a:extLst>
              </p:cNvPr>
              <p:cNvCxnSpPr>
                <a:cxnSpLocks/>
              </p:cNvCxnSpPr>
              <p:nvPr/>
            </p:nvCxnSpPr>
            <p:spPr>
              <a:xfrm>
                <a:off x="2639616" y="2636912"/>
                <a:ext cx="0" cy="21602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5CE8A52-FA26-4B5A-8008-A66F23678662}"/>
                  </a:ext>
                </a:extLst>
              </p:cNvPr>
              <p:cNvCxnSpPr/>
              <p:nvPr/>
            </p:nvCxnSpPr>
            <p:spPr>
              <a:xfrm>
                <a:off x="2639616" y="3212976"/>
                <a:ext cx="0" cy="288032"/>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7A4C5F-E2CD-4C76-A3C5-C7A656AD7DE7}"/>
                  </a:ext>
                </a:extLst>
              </p:cNvPr>
              <p:cNvCxnSpPr/>
              <p:nvPr/>
            </p:nvCxnSpPr>
            <p:spPr>
              <a:xfrm flipH="1">
                <a:off x="2351584" y="3501008"/>
                <a:ext cx="288032" cy="14401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71" name="TextBox 70">
            <a:extLst>
              <a:ext uri="{FF2B5EF4-FFF2-40B4-BE49-F238E27FC236}">
                <a16:creationId xmlns:a16="http://schemas.microsoft.com/office/drawing/2014/main" id="{FE340196-03BA-46E8-9F24-18FF9EE24C2E}"/>
              </a:ext>
            </a:extLst>
          </p:cNvPr>
          <p:cNvSpPr txBox="1"/>
          <p:nvPr/>
        </p:nvSpPr>
        <p:spPr>
          <a:xfrm>
            <a:off x="4742153" y="3827778"/>
            <a:ext cx="1439170" cy="166156"/>
          </a:xfrm>
          <a:prstGeom prst="rect">
            <a:avLst/>
          </a:prstGeom>
          <a:noFill/>
        </p:spPr>
        <p:txBody>
          <a:bodyPr wrap="square" lIns="0" tIns="0" rIns="0" bIns="0" rtlCol="0" anchor="ctr">
            <a:spAutoFit/>
          </a:bodyPr>
          <a:lstStyle/>
          <a:p>
            <a:pPr algn="ctr" defTabSz="914126">
              <a:lnSpc>
                <a:spcPct val="90000"/>
              </a:lnSpc>
              <a:defRPr/>
            </a:pPr>
            <a:r>
              <a:rPr lang="en-GB" sz="1200" b="1" dirty="0">
                <a:latin typeface="+mj-lt"/>
              </a:rPr>
              <a:t>HPE InfoSight</a:t>
            </a:r>
            <a:endParaRPr lang="en-GB" sz="1200" dirty="0">
              <a:latin typeface="+mj-lt"/>
            </a:endParaRPr>
          </a:p>
        </p:txBody>
      </p:sp>
      <p:sp>
        <p:nvSpPr>
          <p:cNvPr id="72" name="Oval 71">
            <a:extLst>
              <a:ext uri="{FF2B5EF4-FFF2-40B4-BE49-F238E27FC236}">
                <a16:creationId xmlns:a16="http://schemas.microsoft.com/office/drawing/2014/main" id="{69E5EC57-AFD1-4E67-A2D6-3EC5D1DA0FB1}"/>
              </a:ext>
            </a:extLst>
          </p:cNvPr>
          <p:cNvSpPr>
            <a:spLocks noChangeAspect="1"/>
          </p:cNvSpPr>
          <p:nvPr/>
        </p:nvSpPr>
        <p:spPr>
          <a:xfrm>
            <a:off x="7927649" y="2563705"/>
            <a:ext cx="2065558" cy="2065558"/>
          </a:xfrm>
          <a:prstGeom prst="ellipse">
            <a:avLst/>
          </a:prstGeom>
          <a:noFill/>
          <a:ln w="38100" cmpd="sng">
            <a:solidFill>
              <a:srgbClr val="01A9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26">
              <a:defRPr/>
            </a:pPr>
            <a:endParaRPr lang="en-US" sz="1799" dirty="0">
              <a:solidFill>
                <a:schemeClr val="tx1"/>
              </a:solidFill>
              <a:latin typeface="+mj-lt"/>
            </a:endParaRPr>
          </a:p>
        </p:txBody>
      </p:sp>
      <p:sp>
        <p:nvSpPr>
          <p:cNvPr id="73" name="Oval 72">
            <a:extLst>
              <a:ext uri="{FF2B5EF4-FFF2-40B4-BE49-F238E27FC236}">
                <a16:creationId xmlns:a16="http://schemas.microsoft.com/office/drawing/2014/main" id="{7F0921FC-1573-409F-999C-D930B76A4F35}"/>
              </a:ext>
            </a:extLst>
          </p:cNvPr>
          <p:cNvSpPr>
            <a:spLocks noChangeAspect="1"/>
          </p:cNvSpPr>
          <p:nvPr/>
        </p:nvSpPr>
        <p:spPr bwMode="ltGray">
          <a:xfrm>
            <a:off x="3467809" y="2525408"/>
            <a:ext cx="441183" cy="4411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r>
              <a:rPr lang="en-US" b="1" dirty="0">
                <a:solidFill>
                  <a:schemeClr val="tx1"/>
                </a:solidFill>
                <a:latin typeface="+mj-lt"/>
              </a:rPr>
              <a:t>5</a:t>
            </a:r>
          </a:p>
        </p:txBody>
      </p:sp>
      <p:sp>
        <p:nvSpPr>
          <p:cNvPr id="74" name="Oval 73">
            <a:extLst>
              <a:ext uri="{FF2B5EF4-FFF2-40B4-BE49-F238E27FC236}">
                <a16:creationId xmlns:a16="http://schemas.microsoft.com/office/drawing/2014/main" id="{A35ED664-D811-4577-9CEC-4CC008AC12CC}"/>
              </a:ext>
            </a:extLst>
          </p:cNvPr>
          <p:cNvSpPr>
            <a:spLocks noChangeAspect="1"/>
          </p:cNvSpPr>
          <p:nvPr/>
        </p:nvSpPr>
        <p:spPr bwMode="ltGray">
          <a:xfrm>
            <a:off x="7000174" y="2525408"/>
            <a:ext cx="441183" cy="4411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defRPr/>
            </a:pPr>
            <a:r>
              <a:rPr lang="en-US" b="1" dirty="0">
                <a:solidFill>
                  <a:schemeClr val="tx1"/>
                </a:solidFill>
                <a:latin typeface="+mj-lt"/>
              </a:rPr>
              <a:t>4</a:t>
            </a:r>
          </a:p>
        </p:txBody>
      </p:sp>
      <p:sp>
        <p:nvSpPr>
          <p:cNvPr id="75" name="Rectangle 74">
            <a:extLst>
              <a:ext uri="{FF2B5EF4-FFF2-40B4-BE49-F238E27FC236}">
                <a16:creationId xmlns:a16="http://schemas.microsoft.com/office/drawing/2014/main" id="{9535A77D-AE71-4E44-A7B4-788312640162}"/>
              </a:ext>
            </a:extLst>
          </p:cNvPr>
          <p:cNvSpPr/>
          <p:nvPr/>
        </p:nvSpPr>
        <p:spPr>
          <a:xfrm rot="17910642">
            <a:off x="4465374" y="2975405"/>
            <a:ext cx="1149566" cy="748947"/>
          </a:xfrm>
          <a:prstGeom prst="rect">
            <a:avLst/>
          </a:prstGeom>
          <a:noFill/>
        </p:spPr>
        <p:txBody>
          <a:bodyPr spcFirstLastPara="1" wrap="none" lIns="91416" tIns="45708" rIns="91416" bIns="45708" numCol="1">
            <a:prstTxWarp prst="textArchUp">
              <a:avLst>
                <a:gd name="adj" fmla="val 10503944"/>
              </a:avLst>
            </a:prstTxWarp>
            <a:spAutoFit/>
          </a:bodyPr>
          <a:lstStyle/>
          <a:p>
            <a:pPr algn="ctr" defTabSz="914126">
              <a:defRPr/>
            </a:pPr>
            <a:r>
              <a:rPr lang="en-US" sz="1050" dirty="0">
                <a:ln w="0"/>
                <a:latin typeface="+mj-lt"/>
              </a:rPr>
              <a:t>Deep sensors</a:t>
            </a:r>
          </a:p>
        </p:txBody>
      </p:sp>
      <p:sp>
        <p:nvSpPr>
          <p:cNvPr id="76" name="Rectangle 75">
            <a:extLst>
              <a:ext uri="{FF2B5EF4-FFF2-40B4-BE49-F238E27FC236}">
                <a16:creationId xmlns:a16="http://schemas.microsoft.com/office/drawing/2014/main" id="{875A8E53-7ECB-4B8F-8D2E-E70E81AF3881}"/>
              </a:ext>
            </a:extLst>
          </p:cNvPr>
          <p:cNvSpPr/>
          <p:nvPr/>
        </p:nvSpPr>
        <p:spPr>
          <a:xfrm rot="10800000">
            <a:off x="4888259" y="3738658"/>
            <a:ext cx="1149566" cy="748947"/>
          </a:xfrm>
          <a:prstGeom prst="rect">
            <a:avLst/>
          </a:prstGeom>
          <a:noFill/>
        </p:spPr>
        <p:txBody>
          <a:bodyPr spcFirstLastPara="1" wrap="none" lIns="91416" tIns="45708" rIns="91416" bIns="45708" numCol="1">
            <a:prstTxWarp prst="textArchUp">
              <a:avLst>
                <a:gd name="adj" fmla="val 10503944"/>
              </a:avLst>
            </a:prstTxWarp>
            <a:spAutoFit/>
          </a:bodyPr>
          <a:lstStyle/>
          <a:p>
            <a:pPr algn="ctr" defTabSz="914126">
              <a:defRPr/>
            </a:pPr>
            <a:r>
              <a:rPr lang="en-US" sz="1050" dirty="0">
                <a:ln w="0"/>
                <a:latin typeface="+mj-lt"/>
              </a:rPr>
              <a:t>Machine learning</a:t>
            </a:r>
          </a:p>
        </p:txBody>
      </p:sp>
      <p:sp>
        <p:nvSpPr>
          <p:cNvPr id="77" name="Rectangle 76">
            <a:extLst>
              <a:ext uri="{FF2B5EF4-FFF2-40B4-BE49-F238E27FC236}">
                <a16:creationId xmlns:a16="http://schemas.microsoft.com/office/drawing/2014/main" id="{93EC4E3B-FC98-46F3-8D73-7AE55D9945A9}"/>
              </a:ext>
            </a:extLst>
          </p:cNvPr>
          <p:cNvSpPr/>
          <p:nvPr/>
        </p:nvSpPr>
        <p:spPr>
          <a:xfrm rot="3666445">
            <a:off x="4970400" y="2884631"/>
            <a:ext cx="1518308" cy="1109813"/>
          </a:xfrm>
          <a:prstGeom prst="rect">
            <a:avLst/>
          </a:prstGeom>
          <a:noFill/>
        </p:spPr>
        <p:txBody>
          <a:bodyPr spcFirstLastPara="1" wrap="none" lIns="91416" tIns="45708" rIns="91416" bIns="45708" numCol="1">
            <a:prstTxWarp prst="textArchUp">
              <a:avLst>
                <a:gd name="adj" fmla="val 11460839"/>
              </a:avLst>
            </a:prstTxWarp>
            <a:spAutoFit/>
          </a:bodyPr>
          <a:lstStyle/>
          <a:p>
            <a:pPr algn="ctr" defTabSz="914126">
              <a:defRPr/>
            </a:pPr>
            <a:r>
              <a:rPr lang="en-US" sz="1050" dirty="0">
                <a:ln w="0"/>
                <a:latin typeface="+mj-lt"/>
              </a:rPr>
              <a:t>Global correlation</a:t>
            </a:r>
          </a:p>
        </p:txBody>
      </p:sp>
      <p:sp>
        <p:nvSpPr>
          <p:cNvPr id="80" name="TextBox 79">
            <a:extLst>
              <a:ext uri="{FF2B5EF4-FFF2-40B4-BE49-F238E27FC236}">
                <a16:creationId xmlns:a16="http://schemas.microsoft.com/office/drawing/2014/main" id="{68357CF0-67FF-4C45-9926-73E0476D776A}"/>
              </a:ext>
            </a:extLst>
          </p:cNvPr>
          <p:cNvSpPr txBox="1"/>
          <p:nvPr/>
        </p:nvSpPr>
        <p:spPr>
          <a:xfrm>
            <a:off x="10100120" y="5624646"/>
            <a:ext cx="1402624" cy="443198"/>
          </a:xfrm>
          <a:prstGeom prst="rect">
            <a:avLst/>
          </a:prstGeom>
          <a:noFill/>
        </p:spPr>
        <p:txBody>
          <a:bodyPr wrap="square" lIns="0" tIns="0" rIns="0" bIns="0" rtlCol="0">
            <a:spAutoFit/>
          </a:bodyPr>
          <a:lstStyle/>
          <a:p>
            <a:pPr algn="ctr" defTabSz="914126">
              <a:lnSpc>
                <a:spcPct val="90000"/>
              </a:lnSpc>
              <a:defRPr/>
            </a:pPr>
            <a:r>
              <a:rPr lang="en-GB" sz="1600" dirty="0">
                <a:latin typeface="MetricHPE" panose="020B0703030202060203" pitchFamily="34" charset="0"/>
              </a:rPr>
              <a:t>Non-best practices</a:t>
            </a:r>
          </a:p>
        </p:txBody>
      </p:sp>
      <p:sp>
        <p:nvSpPr>
          <p:cNvPr id="83" name="TextBox 82">
            <a:extLst>
              <a:ext uri="{FF2B5EF4-FFF2-40B4-BE49-F238E27FC236}">
                <a16:creationId xmlns:a16="http://schemas.microsoft.com/office/drawing/2014/main" id="{C0FB4172-AE69-4489-9D28-44D4B3A0E952}"/>
              </a:ext>
            </a:extLst>
          </p:cNvPr>
          <p:cNvSpPr txBox="1"/>
          <p:nvPr/>
        </p:nvSpPr>
        <p:spPr>
          <a:xfrm>
            <a:off x="10294743" y="4577173"/>
            <a:ext cx="1013379" cy="221599"/>
          </a:xfrm>
          <a:prstGeom prst="rect">
            <a:avLst/>
          </a:prstGeom>
          <a:noFill/>
        </p:spPr>
        <p:txBody>
          <a:bodyPr wrap="square" lIns="0" tIns="0" rIns="0" bIns="0" rtlCol="0">
            <a:spAutoFit/>
          </a:bodyPr>
          <a:lstStyle/>
          <a:p>
            <a:pPr algn="ctr" defTabSz="914126">
              <a:lnSpc>
                <a:spcPct val="90000"/>
              </a:lnSpc>
              <a:defRPr/>
            </a:pPr>
            <a:r>
              <a:rPr lang="en-GB" sz="1600" dirty="0">
                <a:latin typeface="MetricHPE" panose="020B0703030202060203" pitchFamily="34" charset="0"/>
              </a:rPr>
              <a:t>Storage</a:t>
            </a:r>
          </a:p>
        </p:txBody>
      </p:sp>
      <p:sp>
        <p:nvSpPr>
          <p:cNvPr id="86" name="TextBox 85">
            <a:extLst>
              <a:ext uri="{FF2B5EF4-FFF2-40B4-BE49-F238E27FC236}">
                <a16:creationId xmlns:a16="http://schemas.microsoft.com/office/drawing/2014/main" id="{ED4A561F-F265-46D1-BDF2-A67CC1DCC26B}"/>
              </a:ext>
            </a:extLst>
          </p:cNvPr>
          <p:cNvSpPr txBox="1"/>
          <p:nvPr/>
        </p:nvSpPr>
        <p:spPr>
          <a:xfrm>
            <a:off x="10294743" y="3478957"/>
            <a:ext cx="1013379" cy="221599"/>
          </a:xfrm>
          <a:prstGeom prst="rect">
            <a:avLst/>
          </a:prstGeom>
          <a:noFill/>
        </p:spPr>
        <p:txBody>
          <a:bodyPr wrap="square" lIns="0" tIns="0" rIns="0" bIns="0" rtlCol="0">
            <a:spAutoFit/>
          </a:bodyPr>
          <a:lstStyle/>
          <a:p>
            <a:pPr algn="ctr" defTabSz="914126">
              <a:lnSpc>
                <a:spcPct val="90000"/>
              </a:lnSpc>
              <a:defRPr/>
            </a:pPr>
            <a:r>
              <a:rPr lang="en-GB" sz="1600" dirty="0">
                <a:latin typeface="MetricHPE" panose="020B0703030202060203" pitchFamily="34" charset="0"/>
              </a:rPr>
              <a:t>Config</a:t>
            </a:r>
          </a:p>
        </p:txBody>
      </p:sp>
      <p:sp>
        <p:nvSpPr>
          <p:cNvPr id="89" name="TextBox 88">
            <a:extLst>
              <a:ext uri="{FF2B5EF4-FFF2-40B4-BE49-F238E27FC236}">
                <a16:creationId xmlns:a16="http://schemas.microsoft.com/office/drawing/2014/main" id="{C43B8E16-1FCB-45E4-AECE-F119C1D2E417}"/>
              </a:ext>
            </a:extLst>
          </p:cNvPr>
          <p:cNvSpPr txBox="1"/>
          <p:nvPr/>
        </p:nvSpPr>
        <p:spPr>
          <a:xfrm>
            <a:off x="10294743" y="2481305"/>
            <a:ext cx="1013379" cy="221599"/>
          </a:xfrm>
          <a:prstGeom prst="rect">
            <a:avLst/>
          </a:prstGeom>
          <a:noFill/>
        </p:spPr>
        <p:txBody>
          <a:bodyPr wrap="square" lIns="0" tIns="0" rIns="0" bIns="0" rtlCol="0">
            <a:spAutoFit/>
          </a:bodyPr>
          <a:lstStyle/>
          <a:p>
            <a:pPr algn="ctr" defTabSz="914126">
              <a:lnSpc>
                <a:spcPct val="90000"/>
              </a:lnSpc>
              <a:defRPr/>
            </a:pPr>
            <a:r>
              <a:rPr lang="en-GB" sz="1600" dirty="0">
                <a:latin typeface="MetricHPE" panose="020B0703030202060203" pitchFamily="34" charset="0"/>
              </a:rPr>
              <a:t>Interop</a:t>
            </a:r>
          </a:p>
        </p:txBody>
      </p:sp>
      <p:sp>
        <p:nvSpPr>
          <p:cNvPr id="95" name="TextBox 94">
            <a:extLst>
              <a:ext uri="{FF2B5EF4-FFF2-40B4-BE49-F238E27FC236}">
                <a16:creationId xmlns:a16="http://schemas.microsoft.com/office/drawing/2014/main" id="{7A286285-1E32-4DB6-9097-FB3DDA31ECFA}"/>
              </a:ext>
            </a:extLst>
          </p:cNvPr>
          <p:cNvSpPr txBox="1"/>
          <p:nvPr/>
        </p:nvSpPr>
        <p:spPr>
          <a:xfrm>
            <a:off x="10294743" y="1286471"/>
            <a:ext cx="1013379" cy="664797"/>
          </a:xfrm>
          <a:prstGeom prst="rect">
            <a:avLst/>
          </a:prstGeom>
          <a:noFill/>
        </p:spPr>
        <p:txBody>
          <a:bodyPr wrap="square" lIns="0" tIns="0" rIns="0" bIns="0" rtlCol="0">
            <a:spAutoFit/>
          </a:bodyPr>
          <a:lstStyle/>
          <a:p>
            <a:pPr algn="ctr" defTabSz="914126">
              <a:lnSpc>
                <a:spcPct val="90000"/>
              </a:lnSpc>
              <a:defRPr/>
            </a:pPr>
            <a:r>
              <a:rPr lang="en-GB" sz="1600" dirty="0">
                <a:latin typeface="MetricHPE" panose="020B0703030202060203" pitchFamily="34" charset="0"/>
              </a:rPr>
              <a:t>Host, VM, network, </a:t>
            </a:r>
          </a:p>
          <a:p>
            <a:pPr algn="ctr" defTabSz="914126">
              <a:lnSpc>
                <a:spcPct val="90000"/>
              </a:lnSpc>
              <a:defRPr/>
            </a:pPr>
            <a:r>
              <a:rPr lang="en-GB" sz="1600" dirty="0">
                <a:latin typeface="MetricHPE" panose="020B0703030202060203" pitchFamily="34" charset="0"/>
              </a:rPr>
              <a:t>application</a:t>
            </a:r>
          </a:p>
        </p:txBody>
      </p:sp>
      <p:sp>
        <p:nvSpPr>
          <p:cNvPr id="96" name="Oval 95">
            <a:extLst>
              <a:ext uri="{FF2B5EF4-FFF2-40B4-BE49-F238E27FC236}">
                <a16:creationId xmlns:a16="http://schemas.microsoft.com/office/drawing/2014/main" id="{7E67A396-AC68-4C8E-BD39-90007B10444A}"/>
              </a:ext>
            </a:extLst>
          </p:cNvPr>
          <p:cNvSpPr/>
          <p:nvPr/>
        </p:nvSpPr>
        <p:spPr bwMode="ltGray">
          <a:xfrm>
            <a:off x="1254404" y="3552789"/>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97" name="Oval 96">
            <a:extLst>
              <a:ext uri="{FF2B5EF4-FFF2-40B4-BE49-F238E27FC236}">
                <a16:creationId xmlns:a16="http://schemas.microsoft.com/office/drawing/2014/main" id="{EF4C4E06-9227-473D-B1D1-ADA60F8C37C3}"/>
              </a:ext>
            </a:extLst>
          </p:cNvPr>
          <p:cNvSpPr/>
          <p:nvPr/>
        </p:nvSpPr>
        <p:spPr bwMode="ltGray">
          <a:xfrm>
            <a:off x="2425067" y="3822686"/>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98" name="Oval 97">
            <a:extLst>
              <a:ext uri="{FF2B5EF4-FFF2-40B4-BE49-F238E27FC236}">
                <a16:creationId xmlns:a16="http://schemas.microsoft.com/office/drawing/2014/main" id="{F8734610-2A7A-4854-A1B8-C03204D540E9}"/>
              </a:ext>
            </a:extLst>
          </p:cNvPr>
          <p:cNvSpPr/>
          <p:nvPr/>
        </p:nvSpPr>
        <p:spPr bwMode="ltGray">
          <a:xfrm>
            <a:off x="1500020" y="3283981"/>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99" name="Oval 98">
            <a:extLst>
              <a:ext uri="{FF2B5EF4-FFF2-40B4-BE49-F238E27FC236}">
                <a16:creationId xmlns:a16="http://schemas.microsoft.com/office/drawing/2014/main" id="{2F7C03F3-AFFC-4D41-928B-61D34FD7AD4B}"/>
              </a:ext>
            </a:extLst>
          </p:cNvPr>
          <p:cNvSpPr/>
          <p:nvPr/>
        </p:nvSpPr>
        <p:spPr bwMode="ltGray">
          <a:xfrm>
            <a:off x="1500020" y="3664882"/>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101" name="Freeform: Shape 100">
            <a:extLst>
              <a:ext uri="{FF2B5EF4-FFF2-40B4-BE49-F238E27FC236}">
                <a16:creationId xmlns:a16="http://schemas.microsoft.com/office/drawing/2014/main" id="{BFCF2FE0-5545-4EA3-9E06-19448B703C1F}"/>
              </a:ext>
            </a:extLst>
          </p:cNvPr>
          <p:cNvSpPr/>
          <p:nvPr/>
        </p:nvSpPr>
        <p:spPr bwMode="ltGray">
          <a:xfrm>
            <a:off x="6182687" y="3905243"/>
            <a:ext cx="210152" cy="152360"/>
          </a:xfrm>
          <a:custGeom>
            <a:avLst/>
            <a:gdLst>
              <a:gd name="connsiteX0" fmla="*/ 61748 w 210207"/>
              <a:gd name="connsiteY0" fmla="*/ 152400 h 152400"/>
              <a:gd name="connsiteX1" fmla="*/ 61748 w 210207"/>
              <a:gd name="connsiteY1" fmla="*/ 152400 h 152400"/>
              <a:gd name="connsiteX2" fmla="*/ 0 w 210207"/>
              <a:gd name="connsiteY2" fmla="*/ 39414 h 152400"/>
              <a:gd name="connsiteX3" fmla="*/ 89338 w 210207"/>
              <a:gd name="connsiteY3" fmla="*/ 0 h 152400"/>
              <a:gd name="connsiteX4" fmla="*/ 210207 w 210207"/>
              <a:gd name="connsiteY4" fmla="*/ 102476 h 152400"/>
              <a:gd name="connsiteX5" fmla="*/ 197069 w 210207"/>
              <a:gd name="connsiteY5" fmla="*/ 143204 h 152400"/>
              <a:gd name="connsiteX6" fmla="*/ 61748 w 210207"/>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207" h="152400">
                <a:moveTo>
                  <a:pt x="61748" y="152400"/>
                </a:moveTo>
                <a:lnTo>
                  <a:pt x="61748" y="152400"/>
                </a:lnTo>
                <a:lnTo>
                  <a:pt x="0" y="39414"/>
                </a:lnTo>
                <a:lnTo>
                  <a:pt x="89338" y="0"/>
                </a:lnTo>
                <a:lnTo>
                  <a:pt x="210207" y="102476"/>
                </a:lnTo>
                <a:lnTo>
                  <a:pt x="197069" y="143204"/>
                </a:lnTo>
                <a:lnTo>
                  <a:pt x="61748" y="152400"/>
                </a:lnTo>
                <a:close/>
              </a:path>
            </a:pathLst>
          </a:cu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grpSp>
        <p:nvGrpSpPr>
          <p:cNvPr id="102" name="Group 101">
            <a:extLst>
              <a:ext uri="{FF2B5EF4-FFF2-40B4-BE49-F238E27FC236}">
                <a16:creationId xmlns:a16="http://schemas.microsoft.com/office/drawing/2014/main" id="{926AFB29-F98B-4E68-BA24-F4434C33F40A}"/>
              </a:ext>
            </a:extLst>
          </p:cNvPr>
          <p:cNvGrpSpPr>
            <a:grpSpLocks noChangeAspect="1"/>
          </p:cNvGrpSpPr>
          <p:nvPr/>
        </p:nvGrpSpPr>
        <p:grpSpPr>
          <a:xfrm>
            <a:off x="5271319" y="3182346"/>
            <a:ext cx="400937" cy="557777"/>
            <a:chOff x="1876602" y="2636912"/>
            <a:chExt cx="1063746" cy="1479870"/>
          </a:xfrm>
        </p:grpSpPr>
        <p:grpSp>
          <p:nvGrpSpPr>
            <p:cNvPr id="103" name="Group 102">
              <a:extLst>
                <a:ext uri="{FF2B5EF4-FFF2-40B4-BE49-F238E27FC236}">
                  <a16:creationId xmlns:a16="http://schemas.microsoft.com/office/drawing/2014/main" id="{E60EDF97-E029-4CAB-A820-BB0A3099371D}"/>
                </a:ext>
              </a:extLst>
            </p:cNvPr>
            <p:cNvGrpSpPr/>
            <p:nvPr/>
          </p:nvGrpSpPr>
          <p:grpSpPr>
            <a:xfrm>
              <a:off x="2220268" y="2924944"/>
              <a:ext cx="720080" cy="1191838"/>
              <a:chOff x="2207568" y="2852936"/>
              <a:chExt cx="720080" cy="1296144"/>
            </a:xfrm>
          </p:grpSpPr>
          <p:cxnSp>
            <p:nvCxnSpPr>
              <p:cNvPr id="111" name="Straight Connector 110">
                <a:extLst>
                  <a:ext uri="{FF2B5EF4-FFF2-40B4-BE49-F238E27FC236}">
                    <a16:creationId xmlns:a16="http://schemas.microsoft.com/office/drawing/2014/main" id="{2127A898-545B-4189-A5C8-25A598A91D9C}"/>
                  </a:ext>
                </a:extLst>
              </p:cNvPr>
              <p:cNvCxnSpPr/>
              <p:nvPr/>
            </p:nvCxnSpPr>
            <p:spPr>
              <a:xfrm>
                <a:off x="2207568" y="3212976"/>
                <a:ext cx="0" cy="936104"/>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CE016FC-A481-4B59-B587-A95110952598}"/>
                  </a:ext>
                </a:extLst>
              </p:cNvPr>
              <p:cNvCxnSpPr/>
              <p:nvPr/>
            </p:nvCxnSpPr>
            <p:spPr>
              <a:xfrm flipV="1">
                <a:off x="2207568" y="3789040"/>
                <a:ext cx="720080" cy="360040"/>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EC5CDE1-B8DE-45DF-855E-326DB58CE097}"/>
                  </a:ext>
                </a:extLst>
              </p:cNvPr>
              <p:cNvCxnSpPr/>
              <p:nvPr/>
            </p:nvCxnSpPr>
            <p:spPr>
              <a:xfrm flipV="1">
                <a:off x="2927647" y="2852936"/>
                <a:ext cx="0" cy="936104"/>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EA2A92-D49E-4DB9-B21D-ECCCAF617A2F}"/>
                  </a:ext>
                </a:extLst>
              </p:cNvPr>
              <p:cNvCxnSpPr/>
              <p:nvPr/>
            </p:nvCxnSpPr>
            <p:spPr>
              <a:xfrm flipH="1">
                <a:off x="2207568" y="2852936"/>
                <a:ext cx="720079" cy="360040"/>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B325182B-12B1-4F10-918A-39333EC957F7}"/>
                </a:ext>
              </a:extLst>
            </p:cNvPr>
            <p:cNvGrpSpPr/>
            <p:nvPr/>
          </p:nvGrpSpPr>
          <p:grpSpPr>
            <a:xfrm>
              <a:off x="1876602" y="2636912"/>
              <a:ext cx="763014" cy="1224136"/>
              <a:chOff x="1876602" y="2636912"/>
              <a:chExt cx="763014" cy="1224136"/>
            </a:xfrm>
          </p:grpSpPr>
          <p:cxnSp>
            <p:nvCxnSpPr>
              <p:cNvPr id="105" name="Straight Connector 104">
                <a:extLst>
                  <a:ext uri="{FF2B5EF4-FFF2-40B4-BE49-F238E27FC236}">
                    <a16:creationId xmlns:a16="http://schemas.microsoft.com/office/drawing/2014/main" id="{B35DD433-3CEA-4E3C-ADE1-3962AAAF8A6B}"/>
                  </a:ext>
                </a:extLst>
              </p:cNvPr>
              <p:cNvCxnSpPr>
                <a:cxnSpLocks/>
              </p:cNvCxnSpPr>
              <p:nvPr/>
            </p:nvCxnSpPr>
            <p:spPr>
              <a:xfrm flipH="1">
                <a:off x="1876602" y="3785716"/>
                <a:ext cx="186950" cy="75332"/>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9A0E5D2-DB12-4D52-A876-534AD8CAA592}"/>
                  </a:ext>
                </a:extLst>
              </p:cNvPr>
              <p:cNvCxnSpPr/>
              <p:nvPr/>
            </p:nvCxnSpPr>
            <p:spPr>
              <a:xfrm flipV="1">
                <a:off x="1876602" y="2996952"/>
                <a:ext cx="0" cy="864096"/>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5D77A04-D703-42B7-BA8C-77E60FB91E76}"/>
                  </a:ext>
                </a:extLst>
              </p:cNvPr>
              <p:cNvCxnSpPr/>
              <p:nvPr/>
            </p:nvCxnSpPr>
            <p:spPr>
              <a:xfrm flipV="1">
                <a:off x="1876602" y="2636912"/>
                <a:ext cx="763014" cy="360040"/>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01917AD-C1F7-46D8-B226-4D35DC8D49CC}"/>
                  </a:ext>
                </a:extLst>
              </p:cNvPr>
              <p:cNvCxnSpPr>
                <a:cxnSpLocks/>
              </p:cNvCxnSpPr>
              <p:nvPr/>
            </p:nvCxnSpPr>
            <p:spPr>
              <a:xfrm>
                <a:off x="2639616" y="2636912"/>
                <a:ext cx="0" cy="216024"/>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F70517F-5CBF-404E-9FF4-6E9CB967D013}"/>
                  </a:ext>
                </a:extLst>
              </p:cNvPr>
              <p:cNvCxnSpPr/>
              <p:nvPr/>
            </p:nvCxnSpPr>
            <p:spPr>
              <a:xfrm>
                <a:off x="2639616" y="3212976"/>
                <a:ext cx="0" cy="288032"/>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51DCB18-008E-4965-A997-E39378D8FF01}"/>
                  </a:ext>
                </a:extLst>
              </p:cNvPr>
              <p:cNvCxnSpPr/>
              <p:nvPr/>
            </p:nvCxnSpPr>
            <p:spPr>
              <a:xfrm flipH="1">
                <a:off x="2351584" y="3501008"/>
                <a:ext cx="288032" cy="144016"/>
              </a:xfrm>
              <a:prstGeom prst="line">
                <a:avLst/>
              </a:prstGeom>
              <a:ln w="38100" cap="rnd">
                <a:solidFill>
                  <a:srgbClr val="01A982"/>
                </a:solidFill>
                <a:round/>
              </a:ln>
            </p:spPr>
            <p:style>
              <a:lnRef idx="1">
                <a:schemeClr val="accent1"/>
              </a:lnRef>
              <a:fillRef idx="0">
                <a:schemeClr val="accent1"/>
              </a:fillRef>
              <a:effectRef idx="0">
                <a:schemeClr val="accent1"/>
              </a:effectRef>
              <a:fontRef idx="minor">
                <a:schemeClr val="tx1"/>
              </a:fontRef>
            </p:style>
          </p:cxnSp>
        </p:grpSp>
      </p:grpSp>
      <p:sp>
        <p:nvSpPr>
          <p:cNvPr id="128" name="Oval 127">
            <a:extLst>
              <a:ext uri="{FF2B5EF4-FFF2-40B4-BE49-F238E27FC236}">
                <a16:creationId xmlns:a16="http://schemas.microsoft.com/office/drawing/2014/main" id="{1A2150FD-490F-4322-A5D8-59ED456464A2}"/>
              </a:ext>
            </a:extLst>
          </p:cNvPr>
          <p:cNvSpPr/>
          <p:nvPr/>
        </p:nvSpPr>
        <p:spPr bwMode="ltGray">
          <a:xfrm>
            <a:off x="2594047" y="3339625"/>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129" name="Oval 128">
            <a:extLst>
              <a:ext uri="{FF2B5EF4-FFF2-40B4-BE49-F238E27FC236}">
                <a16:creationId xmlns:a16="http://schemas.microsoft.com/office/drawing/2014/main" id="{6F882FE5-50AB-4856-9B44-E7A190B07980}"/>
              </a:ext>
            </a:extLst>
          </p:cNvPr>
          <p:cNvSpPr/>
          <p:nvPr/>
        </p:nvSpPr>
        <p:spPr bwMode="ltGray">
          <a:xfrm>
            <a:off x="1727083" y="4350169"/>
            <a:ext cx="129372" cy="129372"/>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130" name="Isosceles Triangle 129">
            <a:extLst>
              <a:ext uri="{FF2B5EF4-FFF2-40B4-BE49-F238E27FC236}">
                <a16:creationId xmlns:a16="http://schemas.microsoft.com/office/drawing/2014/main" id="{F0FA2384-34A2-4C3E-835F-3623B4A282CB}"/>
              </a:ext>
            </a:extLst>
          </p:cNvPr>
          <p:cNvSpPr/>
          <p:nvPr/>
        </p:nvSpPr>
        <p:spPr bwMode="ltGray">
          <a:xfrm rot="5400000">
            <a:off x="2745448" y="3456305"/>
            <a:ext cx="435483" cy="221541"/>
          </a:xfrm>
          <a:prstGeom prst="triangl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p>
        </p:txBody>
      </p:sp>
      <p:sp>
        <p:nvSpPr>
          <p:cNvPr id="18" name="TextBox 17">
            <a:extLst>
              <a:ext uri="{FF2B5EF4-FFF2-40B4-BE49-F238E27FC236}">
                <a16:creationId xmlns:a16="http://schemas.microsoft.com/office/drawing/2014/main" id="{C1B4DDE6-5EF6-47D6-B392-D6824321B952}"/>
              </a:ext>
            </a:extLst>
          </p:cNvPr>
          <p:cNvSpPr txBox="1"/>
          <p:nvPr/>
        </p:nvSpPr>
        <p:spPr>
          <a:xfrm>
            <a:off x="10285688" y="257174"/>
            <a:ext cx="1029828" cy="5889019"/>
          </a:xfrm>
          <a:prstGeom prst="rect">
            <a:avLst/>
          </a:prstGeom>
          <a:solidFill>
            <a:srgbClr val="01A982">
              <a:alpha val="10000"/>
            </a:srgbClr>
          </a:solidFill>
          <a:ln w="57150">
            <a:solidFill>
              <a:srgbClr val="01A982"/>
            </a:solidFill>
            <a:miter lim="800000"/>
          </a:ln>
        </p:spPr>
        <p:txBody>
          <a:bodyPr wrap="none" lIns="90000" tIns="90000" rIns="90000" bIns="90000" rtlCol="0" anchor="t" anchorCtr="0">
            <a:noAutofit/>
          </a:bodyPr>
          <a:lstStyle/>
          <a:p>
            <a:pPr marL="0" indent="0" algn="ctr">
              <a:lnSpc>
                <a:spcPct val="90000"/>
              </a:lnSpc>
              <a:spcBef>
                <a:spcPts val="400"/>
              </a:spcBef>
              <a:buFont typeface="MetricHPE" panose="020B0503030202060203" pitchFamily="34" charset="0"/>
              <a:buNone/>
            </a:pPr>
            <a:r>
              <a:rPr lang="en-GB" b="1" dirty="0">
                <a:solidFill>
                  <a:srgbClr val="01A982"/>
                </a:solidFill>
              </a:rPr>
              <a:t>Deep</a:t>
            </a:r>
            <a:br>
              <a:rPr lang="en-GB" b="1" dirty="0">
                <a:solidFill>
                  <a:srgbClr val="01A982"/>
                </a:solidFill>
              </a:rPr>
            </a:br>
            <a:r>
              <a:rPr lang="en-GB" b="1" dirty="0">
                <a:solidFill>
                  <a:srgbClr val="01A982"/>
                </a:solidFill>
              </a:rPr>
              <a:t>insights:</a:t>
            </a:r>
          </a:p>
        </p:txBody>
      </p:sp>
    </p:spTree>
    <p:extLst>
      <p:ext uri="{BB962C8B-B14F-4D97-AF65-F5344CB8AC3E}">
        <p14:creationId xmlns:p14="http://schemas.microsoft.com/office/powerpoint/2010/main" val="36212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F3024997-53C6-4E72-A206-0CBA3F88EA4A}"/>
              </a:ext>
            </a:extLst>
          </p:cNvPr>
          <p:cNvSpPr>
            <a:spLocks noGrp="1"/>
          </p:cNvSpPr>
          <p:nvPr>
            <p:ph type="body" sz="quarter" idx="13"/>
          </p:nvPr>
        </p:nvSpPr>
        <p:spPr/>
        <p:txBody>
          <a:bodyPr/>
          <a:lstStyle/>
          <a:p>
            <a:r>
              <a:rPr lang="en-US" dirty="0"/>
              <a:t>Storage insight alone is ineffective: include virtualization and compute layers</a:t>
            </a:r>
          </a:p>
        </p:txBody>
      </p:sp>
      <p:sp>
        <p:nvSpPr>
          <p:cNvPr id="2" name="Title 1">
            <a:extLst>
              <a:ext uri="{FF2B5EF4-FFF2-40B4-BE49-F238E27FC236}">
                <a16:creationId xmlns:a16="http://schemas.microsoft.com/office/drawing/2014/main" id="{C6EE32F6-DC56-42B7-856D-CC94D3A42220}"/>
              </a:ext>
            </a:extLst>
          </p:cNvPr>
          <p:cNvSpPr>
            <a:spLocks noGrp="1"/>
          </p:cNvSpPr>
          <p:nvPr>
            <p:ph type="title"/>
          </p:nvPr>
        </p:nvSpPr>
        <p:spPr/>
        <p:txBody>
          <a:bodyPr/>
          <a:lstStyle/>
          <a:p>
            <a:r>
              <a:rPr lang="en-US"/>
              <a:t>HPE InfoSight works cross-stack</a:t>
            </a:r>
            <a:endParaRPr lang="en-US" dirty="0"/>
          </a:p>
        </p:txBody>
      </p:sp>
      <p:sp>
        <p:nvSpPr>
          <p:cNvPr id="3" name="Slide Number Placeholder 2"/>
          <p:cNvSpPr>
            <a:spLocks noGrp="1"/>
          </p:cNvSpPr>
          <p:nvPr>
            <p:ph type="sldNum" sz="quarter" idx="15"/>
          </p:nvPr>
        </p:nvSpPr>
        <p:spPr/>
        <p:txBody>
          <a:bodyPr/>
          <a:lstStyle>
            <a:defPPr>
              <a:defRPr lang="en-US"/>
            </a:defPPr>
            <a:lvl1pPr marL="205699" indent="-205699" algn="l" defTabSz="914400" rtl="0" eaLnBrk="1" latinLnBrk="0" hangingPunct="1">
              <a:lnSpc>
                <a:spcPct val="90000"/>
              </a:lnSpc>
              <a:buSzPct val="120000"/>
              <a:buFontTx/>
              <a:buBlip>
                <a:blip r:embed="rId3"/>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FC826-72BB-4AF1-BA01-A94F7396A7DC}" type="slidenum">
              <a:rPr lang="en-US" smtClean="0"/>
              <a:pPr/>
              <a:t>8</a:t>
            </a:fld>
            <a:endParaRPr lang="en-US"/>
          </a:p>
        </p:txBody>
      </p:sp>
      <p:grpSp>
        <p:nvGrpSpPr>
          <p:cNvPr id="6" name="Group 5">
            <a:extLst>
              <a:ext uri="{FF2B5EF4-FFF2-40B4-BE49-F238E27FC236}">
                <a16:creationId xmlns:a16="http://schemas.microsoft.com/office/drawing/2014/main" id="{0E663485-AC50-48B2-9D71-87A6591AF0CA}"/>
              </a:ext>
            </a:extLst>
          </p:cNvPr>
          <p:cNvGrpSpPr/>
          <p:nvPr/>
        </p:nvGrpSpPr>
        <p:grpSpPr>
          <a:xfrm>
            <a:off x="1449011" y="4602162"/>
            <a:ext cx="3047206" cy="754088"/>
            <a:chOff x="1531561" y="5036982"/>
            <a:chExt cx="3048000" cy="754284"/>
          </a:xfrm>
          <a:solidFill>
            <a:schemeClr val="accent1"/>
          </a:solidFill>
        </p:grpSpPr>
        <p:sp>
          <p:nvSpPr>
            <p:cNvPr id="7" name="Rectangle 6">
              <a:extLst>
                <a:ext uri="{FF2B5EF4-FFF2-40B4-BE49-F238E27FC236}">
                  <a16:creationId xmlns:a16="http://schemas.microsoft.com/office/drawing/2014/main" id="{34EBEE16-39E0-4C52-B6E5-C619A2FB6E6F}"/>
                </a:ext>
              </a:extLst>
            </p:cNvPr>
            <p:cNvSpPr/>
            <p:nvPr/>
          </p:nvSpPr>
          <p:spPr bwMode="ltGray">
            <a:xfrm>
              <a:off x="1531561" y="5036982"/>
              <a:ext cx="3048000" cy="75428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8" name="TextBox 7">
              <a:extLst>
                <a:ext uri="{FF2B5EF4-FFF2-40B4-BE49-F238E27FC236}">
                  <a16:creationId xmlns:a16="http://schemas.microsoft.com/office/drawing/2014/main" id="{8A6A0C0D-1E2E-4460-801F-9A0F80422842}"/>
                </a:ext>
              </a:extLst>
            </p:cNvPr>
            <p:cNvSpPr txBox="1"/>
            <p:nvPr/>
          </p:nvSpPr>
          <p:spPr>
            <a:xfrm>
              <a:off x="1943100" y="5275558"/>
              <a:ext cx="2209800" cy="276999"/>
            </a:xfrm>
            <a:prstGeom prst="rect">
              <a:avLst/>
            </a:prstGeom>
            <a:noFill/>
          </p:spPr>
          <p:txBody>
            <a:bodyPr wrap="square" lIns="0" tIns="0" rIns="0" bIns="0" rtlCol="0">
              <a:spAutoFit/>
            </a:bodyPr>
            <a:lstStyle/>
            <a:p>
              <a:pPr algn="ctr">
                <a:lnSpc>
                  <a:spcPct val="90000"/>
                </a:lnSpc>
              </a:pPr>
              <a:r>
                <a:rPr lang="en-US" sz="1999" dirty="0">
                  <a:latin typeface="+mj-lt"/>
                </a:rPr>
                <a:t>Storage</a:t>
              </a:r>
            </a:p>
          </p:txBody>
        </p:sp>
      </p:grpSp>
      <p:grpSp>
        <p:nvGrpSpPr>
          <p:cNvPr id="9" name="Group 8">
            <a:extLst>
              <a:ext uri="{FF2B5EF4-FFF2-40B4-BE49-F238E27FC236}">
                <a16:creationId xmlns:a16="http://schemas.microsoft.com/office/drawing/2014/main" id="{7B7E2773-7DE1-4D1D-925E-D5F2CF9D582C}"/>
              </a:ext>
            </a:extLst>
          </p:cNvPr>
          <p:cNvGrpSpPr/>
          <p:nvPr/>
        </p:nvGrpSpPr>
        <p:grpSpPr>
          <a:xfrm>
            <a:off x="1449011" y="3934684"/>
            <a:ext cx="3047206" cy="515052"/>
            <a:chOff x="1524000" y="5359930"/>
            <a:chExt cx="3048000" cy="515186"/>
          </a:xfrm>
          <a:solidFill>
            <a:schemeClr val="accent2"/>
          </a:solidFill>
        </p:grpSpPr>
        <p:sp>
          <p:nvSpPr>
            <p:cNvPr id="10" name="Rectangle 9">
              <a:extLst>
                <a:ext uri="{FF2B5EF4-FFF2-40B4-BE49-F238E27FC236}">
                  <a16:creationId xmlns:a16="http://schemas.microsoft.com/office/drawing/2014/main" id="{F5B337BD-A547-472D-8660-D75B96E7DBD2}"/>
                </a:ext>
              </a:extLst>
            </p:cNvPr>
            <p:cNvSpPr/>
            <p:nvPr/>
          </p:nvSpPr>
          <p:spPr bwMode="ltGray">
            <a:xfrm>
              <a:off x="1524000" y="5359930"/>
              <a:ext cx="3048000" cy="5151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11" name="TextBox 10">
              <a:extLst>
                <a:ext uri="{FF2B5EF4-FFF2-40B4-BE49-F238E27FC236}">
                  <a16:creationId xmlns:a16="http://schemas.microsoft.com/office/drawing/2014/main" id="{41C46591-0342-4819-BAB3-0121C7C5AB30}"/>
                </a:ext>
              </a:extLst>
            </p:cNvPr>
            <p:cNvSpPr txBox="1"/>
            <p:nvPr/>
          </p:nvSpPr>
          <p:spPr>
            <a:xfrm>
              <a:off x="1943100" y="5494116"/>
              <a:ext cx="2209800" cy="276999"/>
            </a:xfrm>
            <a:prstGeom prst="rect">
              <a:avLst/>
            </a:prstGeom>
            <a:noFill/>
          </p:spPr>
          <p:txBody>
            <a:bodyPr wrap="square" lIns="0" tIns="0" rIns="0" bIns="0" rtlCol="0">
              <a:spAutoFit/>
            </a:bodyPr>
            <a:lstStyle/>
            <a:p>
              <a:pPr algn="ctr">
                <a:lnSpc>
                  <a:spcPct val="90000"/>
                </a:lnSpc>
              </a:pPr>
              <a:r>
                <a:rPr lang="en-US" sz="1999" dirty="0">
                  <a:latin typeface="+mj-lt"/>
                </a:rPr>
                <a:t>Network</a:t>
              </a:r>
            </a:p>
          </p:txBody>
        </p:sp>
      </p:grpSp>
      <p:grpSp>
        <p:nvGrpSpPr>
          <p:cNvPr id="15" name="Group 14">
            <a:extLst>
              <a:ext uri="{FF2B5EF4-FFF2-40B4-BE49-F238E27FC236}">
                <a16:creationId xmlns:a16="http://schemas.microsoft.com/office/drawing/2014/main" id="{62E5AC0B-ECF2-4312-B404-A78E058F8C64}"/>
              </a:ext>
            </a:extLst>
          </p:cNvPr>
          <p:cNvGrpSpPr/>
          <p:nvPr/>
        </p:nvGrpSpPr>
        <p:grpSpPr>
          <a:xfrm>
            <a:off x="1492917" y="2469054"/>
            <a:ext cx="2971026" cy="228941"/>
            <a:chOff x="1524000" y="2057400"/>
            <a:chExt cx="2971800" cy="229001"/>
          </a:xfrm>
        </p:grpSpPr>
        <p:sp>
          <p:nvSpPr>
            <p:cNvPr id="16" name="Rectangle 15">
              <a:extLst>
                <a:ext uri="{FF2B5EF4-FFF2-40B4-BE49-F238E27FC236}">
                  <a16:creationId xmlns:a16="http://schemas.microsoft.com/office/drawing/2014/main" id="{5066619E-1D46-4A90-BBB4-DD78454432A3}"/>
                </a:ext>
              </a:extLst>
            </p:cNvPr>
            <p:cNvSpPr/>
            <p:nvPr/>
          </p:nvSpPr>
          <p:spPr bwMode="ltGray">
            <a:xfrm>
              <a:off x="1524000"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17" name="Rectangle 16">
              <a:extLst>
                <a:ext uri="{FF2B5EF4-FFF2-40B4-BE49-F238E27FC236}">
                  <a16:creationId xmlns:a16="http://schemas.microsoft.com/office/drawing/2014/main" id="{EB822414-A7F6-45B4-9ADE-DE9CC46585AD}"/>
                </a:ext>
              </a:extLst>
            </p:cNvPr>
            <p:cNvSpPr/>
            <p:nvPr/>
          </p:nvSpPr>
          <p:spPr bwMode="ltGray">
            <a:xfrm>
              <a:off x="1827287"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18" name="Rectangle 17">
              <a:extLst>
                <a:ext uri="{FF2B5EF4-FFF2-40B4-BE49-F238E27FC236}">
                  <a16:creationId xmlns:a16="http://schemas.microsoft.com/office/drawing/2014/main" id="{4A25F006-8867-4D02-8E17-677E2734FD68}"/>
                </a:ext>
              </a:extLst>
            </p:cNvPr>
            <p:cNvSpPr/>
            <p:nvPr/>
          </p:nvSpPr>
          <p:spPr bwMode="ltGray">
            <a:xfrm>
              <a:off x="2130574"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19" name="Rectangle 18">
              <a:extLst>
                <a:ext uri="{FF2B5EF4-FFF2-40B4-BE49-F238E27FC236}">
                  <a16:creationId xmlns:a16="http://schemas.microsoft.com/office/drawing/2014/main" id="{58D6D0FA-D651-4C05-AB21-28C410DF2667}"/>
                </a:ext>
              </a:extLst>
            </p:cNvPr>
            <p:cNvSpPr/>
            <p:nvPr/>
          </p:nvSpPr>
          <p:spPr bwMode="ltGray">
            <a:xfrm>
              <a:off x="2433861"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20" name="Rectangle 19">
              <a:extLst>
                <a:ext uri="{FF2B5EF4-FFF2-40B4-BE49-F238E27FC236}">
                  <a16:creationId xmlns:a16="http://schemas.microsoft.com/office/drawing/2014/main" id="{7EF5F17F-CC2D-4350-9E0A-E25669CCFAB2}"/>
                </a:ext>
              </a:extLst>
            </p:cNvPr>
            <p:cNvSpPr/>
            <p:nvPr/>
          </p:nvSpPr>
          <p:spPr bwMode="ltGray">
            <a:xfrm>
              <a:off x="2737148"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21" name="Rectangle 20">
              <a:extLst>
                <a:ext uri="{FF2B5EF4-FFF2-40B4-BE49-F238E27FC236}">
                  <a16:creationId xmlns:a16="http://schemas.microsoft.com/office/drawing/2014/main" id="{57A360AC-0778-4F64-9011-C141077708F9}"/>
                </a:ext>
              </a:extLst>
            </p:cNvPr>
            <p:cNvSpPr/>
            <p:nvPr/>
          </p:nvSpPr>
          <p:spPr bwMode="ltGray">
            <a:xfrm>
              <a:off x="3040435"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grpSp>
          <p:nvGrpSpPr>
            <p:cNvPr id="22" name="Group 21">
              <a:extLst>
                <a:ext uri="{FF2B5EF4-FFF2-40B4-BE49-F238E27FC236}">
                  <a16:creationId xmlns:a16="http://schemas.microsoft.com/office/drawing/2014/main" id="{CEF20429-C7BC-4012-A028-57A04F026275}"/>
                </a:ext>
              </a:extLst>
            </p:cNvPr>
            <p:cNvGrpSpPr/>
            <p:nvPr/>
          </p:nvGrpSpPr>
          <p:grpSpPr>
            <a:xfrm>
              <a:off x="3343722" y="2057400"/>
              <a:ext cx="242213" cy="229001"/>
              <a:chOff x="1981200" y="3009700"/>
              <a:chExt cx="242213" cy="229001"/>
            </a:xfrm>
          </p:grpSpPr>
          <p:sp>
            <p:nvSpPr>
              <p:cNvPr id="35" name="Rectangle 34">
                <a:extLst>
                  <a:ext uri="{FF2B5EF4-FFF2-40B4-BE49-F238E27FC236}">
                    <a16:creationId xmlns:a16="http://schemas.microsoft.com/office/drawing/2014/main" id="{2F13B2A7-3620-4F7A-9419-54A34505BE07}"/>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36" name="Straight Connector 35">
                <a:extLst>
                  <a:ext uri="{FF2B5EF4-FFF2-40B4-BE49-F238E27FC236}">
                    <a16:creationId xmlns:a16="http://schemas.microsoft.com/office/drawing/2014/main" id="{6C10B5A4-BDA8-4CD5-BD01-8332446D7CB5}"/>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28B84-23A1-487C-82BC-708A2E83CD54}"/>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A38CF74-45AB-4058-9D42-AB9D2EA4F6F8}"/>
                </a:ext>
              </a:extLst>
            </p:cNvPr>
            <p:cNvGrpSpPr/>
            <p:nvPr/>
          </p:nvGrpSpPr>
          <p:grpSpPr>
            <a:xfrm>
              <a:off x="3647009" y="2057400"/>
              <a:ext cx="242213" cy="229001"/>
              <a:chOff x="1981200" y="3009700"/>
              <a:chExt cx="242213" cy="229001"/>
            </a:xfrm>
          </p:grpSpPr>
          <p:sp>
            <p:nvSpPr>
              <p:cNvPr id="32" name="Rectangle 31">
                <a:extLst>
                  <a:ext uri="{FF2B5EF4-FFF2-40B4-BE49-F238E27FC236}">
                    <a16:creationId xmlns:a16="http://schemas.microsoft.com/office/drawing/2014/main" id="{3ADE4A51-EA39-4DAA-B442-1C57C6E75F7C}"/>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33" name="Straight Connector 32">
                <a:extLst>
                  <a:ext uri="{FF2B5EF4-FFF2-40B4-BE49-F238E27FC236}">
                    <a16:creationId xmlns:a16="http://schemas.microsoft.com/office/drawing/2014/main" id="{92A2864C-5AA3-465F-8B42-BBC8BE518F20}"/>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665879-FC21-4016-943E-9BE23973B760}"/>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CD7A1FA-7244-4F4A-8B98-858B82885E35}"/>
                </a:ext>
              </a:extLst>
            </p:cNvPr>
            <p:cNvGrpSpPr/>
            <p:nvPr/>
          </p:nvGrpSpPr>
          <p:grpSpPr>
            <a:xfrm>
              <a:off x="3950296" y="2057400"/>
              <a:ext cx="242213" cy="229001"/>
              <a:chOff x="1981200" y="3009700"/>
              <a:chExt cx="242213" cy="229001"/>
            </a:xfrm>
          </p:grpSpPr>
          <p:sp>
            <p:nvSpPr>
              <p:cNvPr id="29" name="Rectangle 28">
                <a:extLst>
                  <a:ext uri="{FF2B5EF4-FFF2-40B4-BE49-F238E27FC236}">
                    <a16:creationId xmlns:a16="http://schemas.microsoft.com/office/drawing/2014/main" id="{6A0B618D-AAB7-4627-AD86-9FF6F11A02FC}"/>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30" name="Straight Connector 29">
                <a:extLst>
                  <a:ext uri="{FF2B5EF4-FFF2-40B4-BE49-F238E27FC236}">
                    <a16:creationId xmlns:a16="http://schemas.microsoft.com/office/drawing/2014/main" id="{1A94EF4B-6D88-429F-8690-C231178ABD93}"/>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019672-4F2F-46F8-A6FD-DD8A45EF214B}"/>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B841678-EF54-4767-9C66-73CAD4F767AE}"/>
                </a:ext>
              </a:extLst>
            </p:cNvPr>
            <p:cNvGrpSpPr/>
            <p:nvPr/>
          </p:nvGrpSpPr>
          <p:grpSpPr>
            <a:xfrm>
              <a:off x="4253587" y="2057400"/>
              <a:ext cx="242213" cy="229001"/>
              <a:chOff x="1981200" y="3009700"/>
              <a:chExt cx="242213" cy="229001"/>
            </a:xfrm>
          </p:grpSpPr>
          <p:sp>
            <p:nvSpPr>
              <p:cNvPr id="26" name="Rectangle 25">
                <a:extLst>
                  <a:ext uri="{FF2B5EF4-FFF2-40B4-BE49-F238E27FC236}">
                    <a16:creationId xmlns:a16="http://schemas.microsoft.com/office/drawing/2014/main" id="{FD17DCAB-FFE2-4BCF-B6E4-985F0265B8B4}"/>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27" name="Straight Connector 26">
                <a:extLst>
                  <a:ext uri="{FF2B5EF4-FFF2-40B4-BE49-F238E27FC236}">
                    <a16:creationId xmlns:a16="http://schemas.microsoft.com/office/drawing/2014/main" id="{95870896-F773-478F-8371-796BA781E8F9}"/>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EB8C91-7775-4B21-9D2A-8A4AF276A841}"/>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7253BA08-C446-4DA1-B97A-F0224457BF52}"/>
              </a:ext>
            </a:extLst>
          </p:cNvPr>
          <p:cNvGrpSpPr/>
          <p:nvPr/>
        </p:nvGrpSpPr>
        <p:grpSpPr>
          <a:xfrm>
            <a:off x="1492917" y="2164333"/>
            <a:ext cx="2971026" cy="228941"/>
            <a:chOff x="1524000" y="2057400"/>
            <a:chExt cx="2971800" cy="229001"/>
          </a:xfrm>
        </p:grpSpPr>
        <p:sp>
          <p:nvSpPr>
            <p:cNvPr id="39" name="Rectangle 38">
              <a:extLst>
                <a:ext uri="{FF2B5EF4-FFF2-40B4-BE49-F238E27FC236}">
                  <a16:creationId xmlns:a16="http://schemas.microsoft.com/office/drawing/2014/main" id="{339DFE3B-B3B7-481B-A99B-EB1EE0B749CC}"/>
                </a:ext>
              </a:extLst>
            </p:cNvPr>
            <p:cNvSpPr/>
            <p:nvPr/>
          </p:nvSpPr>
          <p:spPr bwMode="ltGray">
            <a:xfrm>
              <a:off x="1524000"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40" name="Rectangle 39">
              <a:extLst>
                <a:ext uri="{FF2B5EF4-FFF2-40B4-BE49-F238E27FC236}">
                  <a16:creationId xmlns:a16="http://schemas.microsoft.com/office/drawing/2014/main" id="{F117CFBE-DB2B-425C-BFAB-CF2ABE901B9B}"/>
                </a:ext>
              </a:extLst>
            </p:cNvPr>
            <p:cNvSpPr/>
            <p:nvPr/>
          </p:nvSpPr>
          <p:spPr bwMode="ltGray">
            <a:xfrm>
              <a:off x="1827287"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41" name="Rectangle 40">
              <a:extLst>
                <a:ext uri="{FF2B5EF4-FFF2-40B4-BE49-F238E27FC236}">
                  <a16:creationId xmlns:a16="http://schemas.microsoft.com/office/drawing/2014/main" id="{46BBA599-8D8F-4551-B3CA-258D27150EEB}"/>
                </a:ext>
              </a:extLst>
            </p:cNvPr>
            <p:cNvSpPr/>
            <p:nvPr/>
          </p:nvSpPr>
          <p:spPr bwMode="ltGray">
            <a:xfrm>
              <a:off x="2130574"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42" name="Rectangle 41">
              <a:extLst>
                <a:ext uri="{FF2B5EF4-FFF2-40B4-BE49-F238E27FC236}">
                  <a16:creationId xmlns:a16="http://schemas.microsoft.com/office/drawing/2014/main" id="{8FA53DCD-691A-42B2-8A2A-E20F97D7B09F}"/>
                </a:ext>
              </a:extLst>
            </p:cNvPr>
            <p:cNvSpPr/>
            <p:nvPr/>
          </p:nvSpPr>
          <p:spPr bwMode="ltGray">
            <a:xfrm>
              <a:off x="2433861"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43" name="Rectangle 42">
              <a:extLst>
                <a:ext uri="{FF2B5EF4-FFF2-40B4-BE49-F238E27FC236}">
                  <a16:creationId xmlns:a16="http://schemas.microsoft.com/office/drawing/2014/main" id="{42F296CE-81EE-46AF-AC2F-B3EB14F79B26}"/>
                </a:ext>
              </a:extLst>
            </p:cNvPr>
            <p:cNvSpPr/>
            <p:nvPr/>
          </p:nvSpPr>
          <p:spPr bwMode="ltGray">
            <a:xfrm>
              <a:off x="2737148"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44" name="Rectangle 43">
              <a:extLst>
                <a:ext uri="{FF2B5EF4-FFF2-40B4-BE49-F238E27FC236}">
                  <a16:creationId xmlns:a16="http://schemas.microsoft.com/office/drawing/2014/main" id="{066B67B1-854A-43A5-B176-A8EFCFDD0715}"/>
                </a:ext>
              </a:extLst>
            </p:cNvPr>
            <p:cNvSpPr/>
            <p:nvPr/>
          </p:nvSpPr>
          <p:spPr bwMode="ltGray">
            <a:xfrm>
              <a:off x="3040435"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grpSp>
          <p:nvGrpSpPr>
            <p:cNvPr id="45" name="Group 44">
              <a:extLst>
                <a:ext uri="{FF2B5EF4-FFF2-40B4-BE49-F238E27FC236}">
                  <a16:creationId xmlns:a16="http://schemas.microsoft.com/office/drawing/2014/main" id="{E4D64A08-C2DC-40FF-88F3-5AE2A137FE81}"/>
                </a:ext>
              </a:extLst>
            </p:cNvPr>
            <p:cNvGrpSpPr/>
            <p:nvPr/>
          </p:nvGrpSpPr>
          <p:grpSpPr>
            <a:xfrm>
              <a:off x="3343722" y="2057400"/>
              <a:ext cx="242213" cy="229001"/>
              <a:chOff x="1981200" y="3009700"/>
              <a:chExt cx="242213" cy="229001"/>
            </a:xfrm>
          </p:grpSpPr>
          <p:sp>
            <p:nvSpPr>
              <p:cNvPr id="58" name="Rectangle 57">
                <a:extLst>
                  <a:ext uri="{FF2B5EF4-FFF2-40B4-BE49-F238E27FC236}">
                    <a16:creationId xmlns:a16="http://schemas.microsoft.com/office/drawing/2014/main" id="{F775CD87-F1D5-4F04-BECB-61BD2AB72009}"/>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59" name="Straight Connector 58">
                <a:extLst>
                  <a:ext uri="{FF2B5EF4-FFF2-40B4-BE49-F238E27FC236}">
                    <a16:creationId xmlns:a16="http://schemas.microsoft.com/office/drawing/2014/main" id="{13FB3A7B-A401-4FF9-8F49-A1DCF4DA4C8A}"/>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1913E50-1441-4B8B-8664-3D595FBF8903}"/>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1CC8102-E66C-4C4F-BA74-FAA0F323159F}"/>
                </a:ext>
              </a:extLst>
            </p:cNvPr>
            <p:cNvGrpSpPr/>
            <p:nvPr/>
          </p:nvGrpSpPr>
          <p:grpSpPr>
            <a:xfrm>
              <a:off x="3647009" y="2057400"/>
              <a:ext cx="242213" cy="229001"/>
              <a:chOff x="1981200" y="3009700"/>
              <a:chExt cx="242213" cy="229001"/>
            </a:xfrm>
          </p:grpSpPr>
          <p:sp>
            <p:nvSpPr>
              <p:cNvPr id="55" name="Rectangle 54">
                <a:extLst>
                  <a:ext uri="{FF2B5EF4-FFF2-40B4-BE49-F238E27FC236}">
                    <a16:creationId xmlns:a16="http://schemas.microsoft.com/office/drawing/2014/main" id="{218C1EC3-41A6-433C-9DCE-A2670E7CEC69}"/>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56" name="Straight Connector 55">
                <a:extLst>
                  <a:ext uri="{FF2B5EF4-FFF2-40B4-BE49-F238E27FC236}">
                    <a16:creationId xmlns:a16="http://schemas.microsoft.com/office/drawing/2014/main" id="{0088BE45-53CA-4802-A89B-87412A9F4A61}"/>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E1B3C4A-BC57-4869-AAB9-9204B209BFAD}"/>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B2867C3-A465-47AB-BD28-76B5D06A2B46}"/>
                </a:ext>
              </a:extLst>
            </p:cNvPr>
            <p:cNvGrpSpPr/>
            <p:nvPr/>
          </p:nvGrpSpPr>
          <p:grpSpPr>
            <a:xfrm>
              <a:off x="3950296" y="2057400"/>
              <a:ext cx="242213" cy="229001"/>
              <a:chOff x="1981200" y="3009700"/>
              <a:chExt cx="242213" cy="229001"/>
            </a:xfrm>
          </p:grpSpPr>
          <p:sp>
            <p:nvSpPr>
              <p:cNvPr id="52" name="Rectangle 51">
                <a:extLst>
                  <a:ext uri="{FF2B5EF4-FFF2-40B4-BE49-F238E27FC236}">
                    <a16:creationId xmlns:a16="http://schemas.microsoft.com/office/drawing/2014/main" id="{0B6B4D64-8B11-4824-B5EB-48B71A3EF546}"/>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53" name="Straight Connector 52">
                <a:extLst>
                  <a:ext uri="{FF2B5EF4-FFF2-40B4-BE49-F238E27FC236}">
                    <a16:creationId xmlns:a16="http://schemas.microsoft.com/office/drawing/2014/main" id="{2494A5E3-8B99-416B-ADB3-9E2FB69E3B76}"/>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B820170-7E8E-4CBB-B551-0DEFCC654684}"/>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2008E39-62AF-42FD-A907-43307C5B8EC6}"/>
                </a:ext>
              </a:extLst>
            </p:cNvPr>
            <p:cNvGrpSpPr/>
            <p:nvPr/>
          </p:nvGrpSpPr>
          <p:grpSpPr>
            <a:xfrm>
              <a:off x="4253587" y="2057400"/>
              <a:ext cx="242213" cy="229001"/>
              <a:chOff x="1981200" y="3009700"/>
              <a:chExt cx="242213" cy="229001"/>
            </a:xfrm>
          </p:grpSpPr>
          <p:sp>
            <p:nvSpPr>
              <p:cNvPr id="49" name="Rectangle 48">
                <a:extLst>
                  <a:ext uri="{FF2B5EF4-FFF2-40B4-BE49-F238E27FC236}">
                    <a16:creationId xmlns:a16="http://schemas.microsoft.com/office/drawing/2014/main" id="{737EF3E8-071B-4FF8-980A-E9447A3EE3F2}"/>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50" name="Straight Connector 49">
                <a:extLst>
                  <a:ext uri="{FF2B5EF4-FFF2-40B4-BE49-F238E27FC236}">
                    <a16:creationId xmlns:a16="http://schemas.microsoft.com/office/drawing/2014/main" id="{0AEA9016-F13F-40B6-A3FA-038FC5ACAD6B}"/>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19D4E1-DFC8-48D4-9E65-18A54CFBF87D}"/>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BD163F83-6C7B-4106-A83C-E2D4496B3A5B}"/>
              </a:ext>
            </a:extLst>
          </p:cNvPr>
          <p:cNvGrpSpPr/>
          <p:nvPr/>
        </p:nvGrpSpPr>
        <p:grpSpPr>
          <a:xfrm>
            <a:off x="1492917" y="1859612"/>
            <a:ext cx="2971026" cy="228941"/>
            <a:chOff x="1524000" y="2057400"/>
            <a:chExt cx="2971800" cy="229001"/>
          </a:xfrm>
        </p:grpSpPr>
        <p:sp>
          <p:nvSpPr>
            <p:cNvPr id="62" name="Rectangle 61">
              <a:extLst>
                <a:ext uri="{FF2B5EF4-FFF2-40B4-BE49-F238E27FC236}">
                  <a16:creationId xmlns:a16="http://schemas.microsoft.com/office/drawing/2014/main" id="{D57EAEE3-C69E-4450-890C-5079525B0E69}"/>
                </a:ext>
              </a:extLst>
            </p:cNvPr>
            <p:cNvSpPr/>
            <p:nvPr/>
          </p:nvSpPr>
          <p:spPr bwMode="ltGray">
            <a:xfrm>
              <a:off x="1524000"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63" name="Rectangle 62">
              <a:extLst>
                <a:ext uri="{FF2B5EF4-FFF2-40B4-BE49-F238E27FC236}">
                  <a16:creationId xmlns:a16="http://schemas.microsoft.com/office/drawing/2014/main" id="{C2DF46C5-5AC0-49DE-B528-C6936BA21BE0}"/>
                </a:ext>
              </a:extLst>
            </p:cNvPr>
            <p:cNvSpPr/>
            <p:nvPr/>
          </p:nvSpPr>
          <p:spPr bwMode="ltGray">
            <a:xfrm>
              <a:off x="1827287"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64" name="Rectangle 63">
              <a:extLst>
                <a:ext uri="{FF2B5EF4-FFF2-40B4-BE49-F238E27FC236}">
                  <a16:creationId xmlns:a16="http://schemas.microsoft.com/office/drawing/2014/main" id="{87E6A4EF-CEAF-4A58-BEC9-1971777F0B5F}"/>
                </a:ext>
              </a:extLst>
            </p:cNvPr>
            <p:cNvSpPr/>
            <p:nvPr/>
          </p:nvSpPr>
          <p:spPr bwMode="ltGray">
            <a:xfrm>
              <a:off x="2130574"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65" name="Rectangle 64">
              <a:extLst>
                <a:ext uri="{FF2B5EF4-FFF2-40B4-BE49-F238E27FC236}">
                  <a16:creationId xmlns:a16="http://schemas.microsoft.com/office/drawing/2014/main" id="{AAED9B82-61CF-4290-A642-48B17B5F1567}"/>
                </a:ext>
              </a:extLst>
            </p:cNvPr>
            <p:cNvSpPr/>
            <p:nvPr/>
          </p:nvSpPr>
          <p:spPr bwMode="ltGray">
            <a:xfrm>
              <a:off x="2433861"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66" name="Rectangle 65">
              <a:extLst>
                <a:ext uri="{FF2B5EF4-FFF2-40B4-BE49-F238E27FC236}">
                  <a16:creationId xmlns:a16="http://schemas.microsoft.com/office/drawing/2014/main" id="{656ED98B-9C02-4715-A284-DD350AC7C4C1}"/>
                </a:ext>
              </a:extLst>
            </p:cNvPr>
            <p:cNvSpPr/>
            <p:nvPr/>
          </p:nvSpPr>
          <p:spPr bwMode="ltGray">
            <a:xfrm>
              <a:off x="2737148"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67" name="Rectangle 66">
              <a:extLst>
                <a:ext uri="{FF2B5EF4-FFF2-40B4-BE49-F238E27FC236}">
                  <a16:creationId xmlns:a16="http://schemas.microsoft.com/office/drawing/2014/main" id="{383D5E56-E257-4B0C-8EBA-961E551BCC6C}"/>
                </a:ext>
              </a:extLst>
            </p:cNvPr>
            <p:cNvSpPr/>
            <p:nvPr/>
          </p:nvSpPr>
          <p:spPr bwMode="ltGray">
            <a:xfrm>
              <a:off x="3040435" y="20574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grpSp>
          <p:nvGrpSpPr>
            <p:cNvPr id="68" name="Group 67">
              <a:extLst>
                <a:ext uri="{FF2B5EF4-FFF2-40B4-BE49-F238E27FC236}">
                  <a16:creationId xmlns:a16="http://schemas.microsoft.com/office/drawing/2014/main" id="{C4E863ED-01CF-4400-9CEE-0B436D8FAF5B}"/>
                </a:ext>
              </a:extLst>
            </p:cNvPr>
            <p:cNvGrpSpPr/>
            <p:nvPr/>
          </p:nvGrpSpPr>
          <p:grpSpPr>
            <a:xfrm>
              <a:off x="3343722" y="2057400"/>
              <a:ext cx="242213" cy="229001"/>
              <a:chOff x="1981200" y="3009700"/>
              <a:chExt cx="242213" cy="229001"/>
            </a:xfrm>
          </p:grpSpPr>
          <p:sp>
            <p:nvSpPr>
              <p:cNvPr id="81" name="Rectangle 80">
                <a:extLst>
                  <a:ext uri="{FF2B5EF4-FFF2-40B4-BE49-F238E27FC236}">
                    <a16:creationId xmlns:a16="http://schemas.microsoft.com/office/drawing/2014/main" id="{7E68F2D7-1EA4-4299-85E4-0A5F1187BE80}"/>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82" name="Straight Connector 81">
                <a:extLst>
                  <a:ext uri="{FF2B5EF4-FFF2-40B4-BE49-F238E27FC236}">
                    <a16:creationId xmlns:a16="http://schemas.microsoft.com/office/drawing/2014/main" id="{03C5076B-D3C4-4CDA-B4A6-82F8993546F2}"/>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C9B40A8-05EC-437F-B10B-D8F1E2DB3CED}"/>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447EE93-04F1-4661-A4E2-07992ACEC308}"/>
                </a:ext>
              </a:extLst>
            </p:cNvPr>
            <p:cNvGrpSpPr/>
            <p:nvPr/>
          </p:nvGrpSpPr>
          <p:grpSpPr>
            <a:xfrm>
              <a:off x="3647009" y="2057400"/>
              <a:ext cx="242213" cy="229001"/>
              <a:chOff x="1981200" y="3009700"/>
              <a:chExt cx="242213" cy="229001"/>
            </a:xfrm>
          </p:grpSpPr>
          <p:sp>
            <p:nvSpPr>
              <p:cNvPr id="78" name="Rectangle 77">
                <a:extLst>
                  <a:ext uri="{FF2B5EF4-FFF2-40B4-BE49-F238E27FC236}">
                    <a16:creationId xmlns:a16="http://schemas.microsoft.com/office/drawing/2014/main" id="{751C4F52-6C29-4784-874B-5D4C7DE41601}"/>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79" name="Straight Connector 78">
                <a:extLst>
                  <a:ext uri="{FF2B5EF4-FFF2-40B4-BE49-F238E27FC236}">
                    <a16:creationId xmlns:a16="http://schemas.microsoft.com/office/drawing/2014/main" id="{3FD05EC2-0E09-45E3-B266-EB01DBE9DBC1}"/>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B6929F4-A1C9-439B-8F17-D502C6661B77}"/>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8D503C05-0AFF-4574-8D47-54D90BFFCAA4}"/>
                </a:ext>
              </a:extLst>
            </p:cNvPr>
            <p:cNvGrpSpPr/>
            <p:nvPr/>
          </p:nvGrpSpPr>
          <p:grpSpPr>
            <a:xfrm>
              <a:off x="3950296" y="2057400"/>
              <a:ext cx="242213" cy="229001"/>
              <a:chOff x="1981200" y="3009700"/>
              <a:chExt cx="242213" cy="229001"/>
            </a:xfrm>
          </p:grpSpPr>
          <p:sp>
            <p:nvSpPr>
              <p:cNvPr id="75" name="Rectangle 74">
                <a:extLst>
                  <a:ext uri="{FF2B5EF4-FFF2-40B4-BE49-F238E27FC236}">
                    <a16:creationId xmlns:a16="http://schemas.microsoft.com/office/drawing/2014/main" id="{239A5CD0-75D8-492E-B0C4-055AD224F315}"/>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76" name="Straight Connector 75">
                <a:extLst>
                  <a:ext uri="{FF2B5EF4-FFF2-40B4-BE49-F238E27FC236}">
                    <a16:creationId xmlns:a16="http://schemas.microsoft.com/office/drawing/2014/main" id="{03B4297A-1718-4833-8FD3-34D222A1305E}"/>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86F90F-C0D7-4746-B498-2387DFCA4D4D}"/>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EBA14CF9-86BA-46EA-BE2B-ECB37DE0F089}"/>
                </a:ext>
              </a:extLst>
            </p:cNvPr>
            <p:cNvGrpSpPr/>
            <p:nvPr/>
          </p:nvGrpSpPr>
          <p:grpSpPr>
            <a:xfrm>
              <a:off x="4253587" y="2057400"/>
              <a:ext cx="242213" cy="229001"/>
              <a:chOff x="1981200" y="3009700"/>
              <a:chExt cx="242213" cy="229001"/>
            </a:xfrm>
          </p:grpSpPr>
          <p:sp>
            <p:nvSpPr>
              <p:cNvPr id="72" name="Rectangle 71">
                <a:extLst>
                  <a:ext uri="{FF2B5EF4-FFF2-40B4-BE49-F238E27FC236}">
                    <a16:creationId xmlns:a16="http://schemas.microsoft.com/office/drawing/2014/main" id="{AF71969B-6C1F-4720-864C-5B76F6E2CF94}"/>
                  </a:ext>
                </a:extLst>
              </p:cNvPr>
              <p:cNvSpPr/>
              <p:nvPr/>
            </p:nvSpPr>
            <p:spPr bwMode="ltGray">
              <a:xfrm>
                <a:off x="1981200" y="3009700"/>
                <a:ext cx="242213" cy="229001"/>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cxnSp>
            <p:nvCxnSpPr>
              <p:cNvPr id="73" name="Straight Connector 72">
                <a:extLst>
                  <a:ext uri="{FF2B5EF4-FFF2-40B4-BE49-F238E27FC236}">
                    <a16:creationId xmlns:a16="http://schemas.microsoft.com/office/drawing/2014/main" id="{E1B36B47-52CC-4B61-BA14-9F948C1BAC2D}"/>
                  </a:ext>
                </a:extLst>
              </p:cNvPr>
              <p:cNvCxnSpPr>
                <a:cxnSpLocks/>
              </p:cNvCxnSpPr>
              <p:nvPr/>
            </p:nvCxnSpPr>
            <p:spPr>
              <a:xfrm>
                <a:off x="20574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B4D8F54-FEB0-4E91-9333-F680B3984DB3}"/>
                  </a:ext>
                </a:extLst>
              </p:cNvPr>
              <p:cNvCxnSpPr>
                <a:cxnSpLocks/>
              </p:cNvCxnSpPr>
              <p:nvPr/>
            </p:nvCxnSpPr>
            <p:spPr>
              <a:xfrm>
                <a:off x="2133600" y="3009700"/>
                <a:ext cx="0" cy="2290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84" name="Trapezoid 83">
            <a:extLst>
              <a:ext uri="{FF2B5EF4-FFF2-40B4-BE49-F238E27FC236}">
                <a16:creationId xmlns:a16="http://schemas.microsoft.com/office/drawing/2014/main" id="{A7BE3DBE-60AE-43B2-BBFC-117E892E0909}"/>
              </a:ext>
            </a:extLst>
          </p:cNvPr>
          <p:cNvSpPr/>
          <p:nvPr/>
        </p:nvSpPr>
        <p:spPr bwMode="ltGray">
          <a:xfrm rot="10800000">
            <a:off x="1449011" y="2677335"/>
            <a:ext cx="3047206" cy="401295"/>
          </a:xfrm>
          <a:prstGeom prst="trapezoi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sp>
        <p:nvSpPr>
          <p:cNvPr id="85" name="TextBox 84">
            <a:extLst>
              <a:ext uri="{FF2B5EF4-FFF2-40B4-BE49-F238E27FC236}">
                <a16:creationId xmlns:a16="http://schemas.microsoft.com/office/drawing/2014/main" id="{6A771598-78D7-442A-B2D3-DD7C55628AD8}"/>
              </a:ext>
            </a:extLst>
          </p:cNvPr>
          <p:cNvSpPr txBox="1"/>
          <p:nvPr/>
        </p:nvSpPr>
        <p:spPr>
          <a:xfrm>
            <a:off x="1906092" y="2758012"/>
            <a:ext cx="2209225" cy="276927"/>
          </a:xfrm>
          <a:prstGeom prst="rect">
            <a:avLst/>
          </a:prstGeom>
          <a:noFill/>
        </p:spPr>
        <p:txBody>
          <a:bodyPr wrap="square" lIns="0" tIns="0" rIns="0" bIns="0" rtlCol="0">
            <a:spAutoFit/>
          </a:bodyPr>
          <a:lstStyle/>
          <a:p>
            <a:pPr algn="ctr">
              <a:lnSpc>
                <a:spcPct val="90000"/>
              </a:lnSpc>
            </a:pPr>
            <a:r>
              <a:rPr lang="en-US" sz="1999" dirty="0">
                <a:latin typeface="+mj-lt"/>
              </a:rPr>
              <a:t>Virtualization</a:t>
            </a:r>
          </a:p>
        </p:txBody>
      </p:sp>
      <p:sp>
        <p:nvSpPr>
          <p:cNvPr id="87" name="Right Brace 86">
            <a:extLst>
              <a:ext uri="{FF2B5EF4-FFF2-40B4-BE49-F238E27FC236}">
                <a16:creationId xmlns:a16="http://schemas.microsoft.com/office/drawing/2014/main" id="{DF9D6213-9224-4AA4-9D71-D191C3CFFCC9}"/>
              </a:ext>
            </a:extLst>
          </p:cNvPr>
          <p:cNvSpPr/>
          <p:nvPr/>
        </p:nvSpPr>
        <p:spPr>
          <a:xfrm>
            <a:off x="4524703" y="1859612"/>
            <a:ext cx="428594" cy="2590125"/>
          </a:xfrm>
          <a:prstGeom prst="rightBrace">
            <a:avLst/>
          </a:prstGeom>
          <a:ln w="19050">
            <a:solidFill>
              <a:srgbClr val="01A9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99"/>
          </a:p>
        </p:txBody>
      </p:sp>
      <p:sp>
        <p:nvSpPr>
          <p:cNvPr id="88" name="TextBox 87">
            <a:extLst>
              <a:ext uri="{FF2B5EF4-FFF2-40B4-BE49-F238E27FC236}">
                <a16:creationId xmlns:a16="http://schemas.microsoft.com/office/drawing/2014/main" id="{D5B3AB60-8E49-405E-9BC8-A19005AD0A3C}"/>
              </a:ext>
            </a:extLst>
          </p:cNvPr>
          <p:cNvSpPr txBox="1"/>
          <p:nvPr/>
        </p:nvSpPr>
        <p:spPr>
          <a:xfrm>
            <a:off x="5153565" y="2960926"/>
            <a:ext cx="1344265" cy="525904"/>
          </a:xfrm>
          <a:prstGeom prst="rect">
            <a:avLst/>
          </a:prstGeom>
          <a:noFill/>
        </p:spPr>
        <p:txBody>
          <a:bodyPr wrap="square" lIns="0" tIns="0" rIns="0" bIns="0" rtlCol="0">
            <a:spAutoFit/>
          </a:bodyPr>
          <a:lstStyle/>
          <a:p>
            <a:pPr algn="l">
              <a:lnSpc>
                <a:spcPct val="90000"/>
              </a:lnSpc>
            </a:pPr>
            <a:r>
              <a:rPr lang="en-US" sz="1899" dirty="0"/>
              <a:t>100s of Variables</a:t>
            </a:r>
          </a:p>
        </p:txBody>
      </p:sp>
      <p:sp>
        <p:nvSpPr>
          <p:cNvPr id="91" name="TextBox 90">
            <a:extLst>
              <a:ext uri="{FF2B5EF4-FFF2-40B4-BE49-F238E27FC236}">
                <a16:creationId xmlns:a16="http://schemas.microsoft.com/office/drawing/2014/main" id="{FDBF8860-AF54-45EA-91C5-A9386C690DDA}"/>
              </a:ext>
            </a:extLst>
          </p:cNvPr>
          <p:cNvSpPr txBox="1"/>
          <p:nvPr/>
        </p:nvSpPr>
        <p:spPr>
          <a:xfrm>
            <a:off x="7058062" y="2111445"/>
            <a:ext cx="3002330" cy="2023504"/>
          </a:xfrm>
          <a:prstGeom prst="rect">
            <a:avLst/>
          </a:prstGeom>
          <a:noFill/>
        </p:spPr>
        <p:txBody>
          <a:bodyPr wrap="square" lIns="0" tIns="0" rIns="0" bIns="0" rtlCol="0">
            <a:noAutofit/>
          </a:bodyPr>
          <a:lstStyle/>
          <a:p>
            <a:pPr algn="ctr">
              <a:lnSpc>
                <a:spcPct val="90000"/>
              </a:lnSpc>
            </a:pPr>
            <a:r>
              <a:rPr lang="en-US" sz="1999" dirty="0"/>
              <a:t>More than </a:t>
            </a:r>
          </a:p>
          <a:p>
            <a:pPr algn="ctr">
              <a:lnSpc>
                <a:spcPct val="90000"/>
              </a:lnSpc>
            </a:pPr>
            <a:r>
              <a:rPr lang="en-US" sz="5398" b="1" dirty="0">
                <a:latin typeface="MetricHPE" panose="020B0703030202060203" pitchFamily="34" charset="0"/>
              </a:rPr>
              <a:t>90% </a:t>
            </a:r>
            <a:endParaRPr lang="en-US" sz="4399" b="1" dirty="0">
              <a:latin typeface="MetricHPE" panose="020B0703030202060203" pitchFamily="34" charset="0"/>
            </a:endParaRPr>
          </a:p>
          <a:p>
            <a:pPr algn="ctr">
              <a:lnSpc>
                <a:spcPct val="80000"/>
              </a:lnSpc>
            </a:pPr>
            <a:r>
              <a:rPr lang="en-US" sz="2399" dirty="0">
                <a:latin typeface="MetricHPE" panose="020B0703030202060203" pitchFamily="34" charset="0"/>
              </a:rPr>
              <a:t>of problems </a:t>
            </a:r>
          </a:p>
          <a:p>
            <a:pPr algn="ctr">
              <a:lnSpc>
                <a:spcPct val="90000"/>
              </a:lnSpc>
            </a:pPr>
            <a:r>
              <a:rPr lang="en-US" sz="1999" dirty="0"/>
              <a:t>arise from above the storage layer</a:t>
            </a:r>
            <a:endParaRPr lang="en-US" sz="2799" dirty="0"/>
          </a:p>
        </p:txBody>
      </p:sp>
      <p:sp>
        <p:nvSpPr>
          <p:cNvPr id="92" name="Rectangle 91">
            <a:extLst>
              <a:ext uri="{FF2B5EF4-FFF2-40B4-BE49-F238E27FC236}">
                <a16:creationId xmlns:a16="http://schemas.microsoft.com/office/drawing/2014/main" id="{4F07E3B8-AB98-4137-A88C-D3CDF2963C0C}"/>
              </a:ext>
            </a:extLst>
          </p:cNvPr>
          <p:cNvSpPr/>
          <p:nvPr/>
        </p:nvSpPr>
        <p:spPr bwMode="ltGray">
          <a:xfrm>
            <a:off x="6921355" y="1972618"/>
            <a:ext cx="3275747" cy="226013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endParaRPr>
          </a:p>
        </p:txBody>
      </p:sp>
      <p:sp>
        <p:nvSpPr>
          <p:cNvPr id="86" name="Rectangle 85">
            <a:extLst>
              <a:ext uri="{FF2B5EF4-FFF2-40B4-BE49-F238E27FC236}">
                <a16:creationId xmlns:a16="http://schemas.microsoft.com/office/drawing/2014/main" id="{B3C04352-1D06-49BB-A9E3-073353F9B71E}"/>
              </a:ext>
            </a:extLst>
          </p:cNvPr>
          <p:cNvSpPr/>
          <p:nvPr/>
        </p:nvSpPr>
        <p:spPr bwMode="ltGray">
          <a:xfrm>
            <a:off x="6423431" y="4340058"/>
            <a:ext cx="4271594" cy="126955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2832" tIns="182832" rIns="182832" bIns="182832" rtlCol="0" anchor="ctr"/>
          <a:lstStyle/>
          <a:p>
            <a:pPr lvl="0" algn="ctr">
              <a:lnSpc>
                <a:spcPct val="90000"/>
              </a:lnSpc>
              <a:defRPr/>
            </a:pPr>
            <a:r>
              <a:rPr lang="en-US" sz="1999" dirty="0">
                <a:solidFill>
                  <a:schemeClr val="tx1"/>
                </a:solidFill>
              </a:rPr>
              <a:t>Reliable &amp; Fast Storage solves only fraction of the problem</a:t>
            </a:r>
          </a:p>
        </p:txBody>
      </p:sp>
      <p:cxnSp>
        <p:nvCxnSpPr>
          <p:cNvPr id="94" name="Straight Connector 93">
            <a:extLst>
              <a:ext uri="{FF2B5EF4-FFF2-40B4-BE49-F238E27FC236}">
                <a16:creationId xmlns:a16="http://schemas.microsoft.com/office/drawing/2014/main" id="{084AA85D-DCE7-4C16-AF19-8B9B0CBA7627}"/>
              </a:ext>
            </a:extLst>
          </p:cNvPr>
          <p:cNvCxnSpPr/>
          <p:nvPr/>
        </p:nvCxnSpPr>
        <p:spPr>
          <a:xfrm>
            <a:off x="1030021" y="4530130"/>
            <a:ext cx="1013196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5AD95CA-188E-4322-B29A-C1A25149232E}"/>
              </a:ext>
            </a:extLst>
          </p:cNvPr>
          <p:cNvGrpSpPr/>
          <p:nvPr/>
        </p:nvGrpSpPr>
        <p:grpSpPr>
          <a:xfrm>
            <a:off x="1449011" y="3086207"/>
            <a:ext cx="3047206" cy="754088"/>
            <a:chOff x="1524000" y="5036916"/>
            <a:chExt cx="3048000" cy="754284"/>
          </a:xfrm>
          <a:solidFill>
            <a:schemeClr val="accent3"/>
          </a:solidFill>
        </p:grpSpPr>
        <p:sp>
          <p:nvSpPr>
            <p:cNvPr id="14" name="TextBox 13">
              <a:extLst>
                <a:ext uri="{FF2B5EF4-FFF2-40B4-BE49-F238E27FC236}">
                  <a16:creationId xmlns:a16="http://schemas.microsoft.com/office/drawing/2014/main" id="{89CCF83A-5CC6-48B5-AA38-1BF732580543}"/>
                </a:ext>
              </a:extLst>
            </p:cNvPr>
            <p:cNvSpPr txBox="1"/>
            <p:nvPr/>
          </p:nvSpPr>
          <p:spPr>
            <a:xfrm>
              <a:off x="1943100" y="5275558"/>
              <a:ext cx="2209800" cy="276999"/>
            </a:xfrm>
            <a:prstGeom prst="rect">
              <a:avLst/>
            </a:prstGeom>
            <a:noFill/>
          </p:spPr>
          <p:txBody>
            <a:bodyPr wrap="square" lIns="0" tIns="0" rIns="0" bIns="0" rtlCol="0">
              <a:spAutoFit/>
            </a:bodyPr>
            <a:lstStyle/>
            <a:p>
              <a:pPr algn="ctr">
                <a:lnSpc>
                  <a:spcPct val="90000"/>
                </a:lnSpc>
              </a:pPr>
              <a:r>
                <a:rPr lang="en-US" sz="1999" dirty="0">
                  <a:latin typeface="+mj-lt"/>
                </a:rPr>
                <a:t>Server</a:t>
              </a:r>
            </a:p>
          </p:txBody>
        </p:sp>
        <p:sp>
          <p:nvSpPr>
            <p:cNvPr id="13" name="Rectangle 12">
              <a:extLst>
                <a:ext uri="{FF2B5EF4-FFF2-40B4-BE49-F238E27FC236}">
                  <a16:creationId xmlns:a16="http://schemas.microsoft.com/office/drawing/2014/main" id="{9855CB85-8A00-4573-9B2B-CEDFE3F95115}"/>
                </a:ext>
              </a:extLst>
            </p:cNvPr>
            <p:cNvSpPr/>
            <p:nvPr/>
          </p:nvSpPr>
          <p:spPr bwMode="ltGray">
            <a:xfrm>
              <a:off x="1524000" y="5036916"/>
              <a:ext cx="3048000" cy="75428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99" dirty="0" err="1">
                <a:solidFill>
                  <a:schemeClr val="tx1"/>
                </a:solidFill>
                <a:latin typeface="+mj-lt"/>
              </a:endParaRPr>
            </a:p>
          </p:txBody>
        </p:sp>
      </p:grpSp>
      <p:sp>
        <p:nvSpPr>
          <p:cNvPr id="93" name="Rectangle 92"/>
          <p:cNvSpPr/>
          <p:nvPr/>
        </p:nvSpPr>
        <p:spPr>
          <a:xfrm>
            <a:off x="6966235" y="5569311"/>
            <a:ext cx="3270447" cy="246221"/>
          </a:xfrm>
          <a:prstGeom prst="rect">
            <a:avLst/>
          </a:prstGeom>
        </p:spPr>
        <p:txBody>
          <a:bodyPr wrap="none">
            <a:spAutoFit/>
          </a:bodyPr>
          <a:lstStyle/>
          <a:p>
            <a:r>
              <a:rPr lang="en-GB" sz="1000" dirty="0">
                <a:ea typeface="MetricHPE" panose="020F0502020204030204" pitchFamily="34" charset="0"/>
                <a:cs typeface="MetricHPE" panose="02020603050405020304" pitchFamily="18" charset="0"/>
              </a:rPr>
              <a:t>IDC, Server and Storage Availability Survey Results, April 2019</a:t>
            </a:r>
            <a:endParaRPr lang="en-US" sz="1000" dirty="0"/>
          </a:p>
        </p:txBody>
      </p:sp>
    </p:spTree>
    <p:extLst>
      <p:ext uri="{BB962C8B-B14F-4D97-AF65-F5344CB8AC3E}">
        <p14:creationId xmlns:p14="http://schemas.microsoft.com/office/powerpoint/2010/main" val="34297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C57C9F9-80F6-4EC1-AA6C-BE7C9E15448F}"/>
              </a:ext>
            </a:extLst>
          </p:cNvPr>
          <p:cNvSpPr/>
          <p:nvPr/>
        </p:nvSpPr>
        <p:spPr bwMode="ltGray">
          <a:xfrm>
            <a:off x="2549663" y="1263233"/>
            <a:ext cx="7092674" cy="5018354"/>
          </a:xfrm>
          <a:prstGeom prst="rect">
            <a:avLst/>
          </a:prstGeom>
          <a:solidFill>
            <a:srgbClr val="01A982">
              <a:alpha val="10000"/>
            </a:srgbClr>
          </a:solidFill>
          <a:ln w="381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 name="Title 4">
            <a:extLst>
              <a:ext uri="{FF2B5EF4-FFF2-40B4-BE49-F238E27FC236}">
                <a16:creationId xmlns:a16="http://schemas.microsoft.com/office/drawing/2014/main" id="{A908DDE9-3CA1-4B26-A7F8-DB5E63591558}"/>
              </a:ext>
            </a:extLst>
          </p:cNvPr>
          <p:cNvSpPr>
            <a:spLocks noGrp="1"/>
          </p:cNvSpPr>
          <p:nvPr>
            <p:ph type="title"/>
          </p:nvPr>
        </p:nvSpPr>
        <p:spPr/>
        <p:txBody>
          <a:bodyPr/>
          <a:lstStyle/>
          <a:p>
            <a:r>
              <a:rPr lang="en-US" dirty="0"/>
              <a:t>HPE intelligent storage portfolio</a:t>
            </a:r>
          </a:p>
        </p:txBody>
      </p:sp>
      <p:sp>
        <p:nvSpPr>
          <p:cNvPr id="3" name="Slide Number Placeholder 2">
            <a:extLst>
              <a:ext uri="{FF2B5EF4-FFF2-40B4-BE49-F238E27FC236}">
                <a16:creationId xmlns:a16="http://schemas.microsoft.com/office/drawing/2014/main" id="{491D470B-0632-485A-9ACB-F5691C189BCA}"/>
              </a:ext>
            </a:extLst>
          </p:cNvPr>
          <p:cNvSpPr>
            <a:spLocks noGrp="1"/>
          </p:cNvSpPr>
          <p:nvPr>
            <p:ph type="sldNum" sz="quarter" idx="11"/>
          </p:nvPr>
        </p:nvSpPr>
        <p:spPr/>
        <p:txBody>
          <a:bodyPr/>
          <a:lstStyle/>
          <a:p>
            <a:fld id="{104FC826-72BB-4AF1-BA01-A94F7396A7DC}" type="slidenum">
              <a:rPr lang="en-US" smtClean="0"/>
              <a:pPr/>
              <a:t>9</a:t>
            </a:fld>
            <a:endParaRPr lang="en-US"/>
          </a:p>
        </p:txBody>
      </p:sp>
      <p:sp>
        <p:nvSpPr>
          <p:cNvPr id="6" name="Arrow: Left-Right 5">
            <a:extLst>
              <a:ext uri="{FF2B5EF4-FFF2-40B4-BE49-F238E27FC236}">
                <a16:creationId xmlns:a16="http://schemas.microsoft.com/office/drawing/2014/main" id="{C4AB43E9-6564-48AC-8BB7-9FD1C67AB1FC}"/>
              </a:ext>
            </a:extLst>
          </p:cNvPr>
          <p:cNvSpPr/>
          <p:nvPr/>
        </p:nvSpPr>
        <p:spPr bwMode="ltGray">
          <a:xfrm>
            <a:off x="2870351" y="4073367"/>
            <a:ext cx="6451298" cy="416626"/>
          </a:xfrm>
          <a:prstGeom prst="leftRightArrow">
            <a:avLst/>
          </a:prstGeom>
          <a:solidFill>
            <a:srgbClr val="01A982"/>
          </a:solid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MetricHPE"/>
              <a:ea typeface="+mn-ea"/>
              <a:cs typeface="+mn-cs"/>
            </a:endParaRPr>
          </a:p>
        </p:txBody>
      </p:sp>
      <p:sp>
        <p:nvSpPr>
          <p:cNvPr id="9" name="Rectangle 8">
            <a:extLst>
              <a:ext uri="{FF2B5EF4-FFF2-40B4-BE49-F238E27FC236}">
                <a16:creationId xmlns:a16="http://schemas.microsoft.com/office/drawing/2014/main" id="{CDF1A01D-06D6-4440-9E76-C57AF0A19716}"/>
              </a:ext>
            </a:extLst>
          </p:cNvPr>
          <p:cNvSpPr/>
          <p:nvPr/>
        </p:nvSpPr>
        <p:spPr>
          <a:xfrm>
            <a:off x="1053826" y="1375131"/>
            <a:ext cx="95450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MSA</a:t>
            </a:r>
          </a:p>
        </p:txBody>
      </p:sp>
      <p:sp>
        <p:nvSpPr>
          <p:cNvPr id="10" name="Rectangle 9">
            <a:extLst>
              <a:ext uri="{FF2B5EF4-FFF2-40B4-BE49-F238E27FC236}">
                <a16:creationId xmlns:a16="http://schemas.microsoft.com/office/drawing/2014/main" id="{48B691DC-7BEB-4FE4-A333-3CD03E27DA19}"/>
              </a:ext>
            </a:extLst>
          </p:cNvPr>
          <p:cNvSpPr/>
          <p:nvPr/>
        </p:nvSpPr>
        <p:spPr>
          <a:xfrm>
            <a:off x="2911487" y="1375131"/>
            <a:ext cx="155029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5000</a:t>
            </a:r>
          </a:p>
        </p:txBody>
      </p:sp>
      <p:sp>
        <p:nvSpPr>
          <p:cNvPr id="11" name="Rectangle 10">
            <a:extLst>
              <a:ext uri="{FF2B5EF4-FFF2-40B4-BE49-F238E27FC236}">
                <a16:creationId xmlns:a16="http://schemas.microsoft.com/office/drawing/2014/main" id="{1D925DAD-7B79-4584-9508-A90DD0F837B9}"/>
              </a:ext>
            </a:extLst>
          </p:cNvPr>
          <p:cNvSpPr/>
          <p:nvPr/>
        </p:nvSpPr>
        <p:spPr>
          <a:xfrm>
            <a:off x="5345652" y="1375131"/>
            <a:ext cx="1499464"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6000</a:t>
            </a:r>
          </a:p>
        </p:txBody>
      </p:sp>
      <p:sp>
        <p:nvSpPr>
          <p:cNvPr id="12" name="Rectangle 11">
            <a:extLst>
              <a:ext uri="{FF2B5EF4-FFF2-40B4-BE49-F238E27FC236}">
                <a16:creationId xmlns:a16="http://schemas.microsoft.com/office/drawing/2014/main" id="{7887C927-E414-4459-83D2-A27C3AE084BD}"/>
              </a:ext>
            </a:extLst>
          </p:cNvPr>
          <p:cNvSpPr/>
          <p:nvPr/>
        </p:nvSpPr>
        <p:spPr>
          <a:xfrm>
            <a:off x="7663722" y="1375131"/>
            <a:ext cx="14994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Alletra 9000</a:t>
            </a:r>
          </a:p>
        </p:txBody>
      </p:sp>
      <p:sp>
        <p:nvSpPr>
          <p:cNvPr id="13" name="Rectangle 12">
            <a:extLst>
              <a:ext uri="{FF2B5EF4-FFF2-40B4-BE49-F238E27FC236}">
                <a16:creationId xmlns:a16="http://schemas.microsoft.com/office/drawing/2014/main" id="{18AAD11E-CC59-469E-9867-69A93B7D09A0}"/>
              </a:ext>
            </a:extLst>
          </p:cNvPr>
          <p:cNvSpPr/>
          <p:nvPr/>
        </p:nvSpPr>
        <p:spPr>
          <a:xfrm>
            <a:off x="10111979" y="1375131"/>
            <a:ext cx="95450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XP</a:t>
            </a:r>
          </a:p>
        </p:txBody>
      </p:sp>
      <p:pic>
        <p:nvPicPr>
          <p:cNvPr id="14" name="Picture 13">
            <a:hlinkClick r:id="rId3"/>
            <a:extLst>
              <a:ext uri="{FF2B5EF4-FFF2-40B4-BE49-F238E27FC236}">
                <a16:creationId xmlns:a16="http://schemas.microsoft.com/office/drawing/2014/main" id="{0DF6B74A-7693-4F51-BA84-AF7BFFF7D5A7}"/>
              </a:ext>
            </a:extLst>
          </p:cNvPr>
          <p:cNvPicPr>
            <a:picLocks noChangeAspect="1"/>
          </p:cNvPicPr>
          <p:nvPr/>
        </p:nvPicPr>
        <p:blipFill rotWithShape="1">
          <a:blip r:embed="rId4"/>
          <a:srcRect l="5883" t="32260" r="6020" b="33735"/>
          <a:stretch/>
        </p:blipFill>
        <p:spPr>
          <a:xfrm>
            <a:off x="900047" y="1811805"/>
            <a:ext cx="1262063" cy="376238"/>
          </a:xfrm>
          <a:prstGeom prst="rect">
            <a:avLst/>
          </a:prstGeom>
        </p:spPr>
      </p:pic>
      <p:pic>
        <p:nvPicPr>
          <p:cNvPr id="15" name="Picture 14">
            <a:hlinkClick r:id="rId5"/>
            <a:extLst>
              <a:ext uri="{FF2B5EF4-FFF2-40B4-BE49-F238E27FC236}">
                <a16:creationId xmlns:a16="http://schemas.microsoft.com/office/drawing/2014/main" id="{9D109D11-981E-4793-B386-383CE43A3B6E}"/>
              </a:ext>
            </a:extLst>
          </p:cNvPr>
          <p:cNvPicPr>
            <a:picLocks noChangeAspect="1"/>
          </p:cNvPicPr>
          <p:nvPr/>
        </p:nvPicPr>
        <p:blipFill rotWithShape="1">
          <a:blip r:embed="rId6"/>
          <a:srcRect l="8159" t="14121" b="15495"/>
          <a:stretch/>
        </p:blipFill>
        <p:spPr>
          <a:xfrm>
            <a:off x="7663723" y="1674487"/>
            <a:ext cx="1500696" cy="650875"/>
          </a:xfrm>
          <a:prstGeom prst="rect">
            <a:avLst/>
          </a:prstGeom>
        </p:spPr>
      </p:pic>
      <p:pic>
        <p:nvPicPr>
          <p:cNvPr id="16" name="Picture 15">
            <a:hlinkClick r:id="rId7"/>
            <a:extLst>
              <a:ext uri="{FF2B5EF4-FFF2-40B4-BE49-F238E27FC236}">
                <a16:creationId xmlns:a16="http://schemas.microsoft.com/office/drawing/2014/main" id="{50D817AF-A815-434E-9550-5E1575F0B509}"/>
              </a:ext>
            </a:extLst>
          </p:cNvPr>
          <p:cNvPicPr>
            <a:picLocks noChangeAspect="1"/>
          </p:cNvPicPr>
          <p:nvPr/>
        </p:nvPicPr>
        <p:blipFill rotWithShape="1">
          <a:blip r:embed="rId8"/>
          <a:srcRect t="16113" b="15094"/>
          <a:stretch/>
        </p:blipFill>
        <p:spPr>
          <a:xfrm>
            <a:off x="9852164" y="1609399"/>
            <a:ext cx="1474134" cy="781050"/>
          </a:xfrm>
          <a:prstGeom prst="rect">
            <a:avLst/>
          </a:prstGeom>
        </p:spPr>
      </p:pic>
      <p:sp>
        <p:nvSpPr>
          <p:cNvPr id="17" name="TextBox 16">
            <a:extLst>
              <a:ext uri="{FF2B5EF4-FFF2-40B4-BE49-F238E27FC236}">
                <a16:creationId xmlns:a16="http://schemas.microsoft.com/office/drawing/2014/main" id="{F12AEEC7-AEAA-4051-9B7F-ED232985F8AA}"/>
              </a:ext>
            </a:extLst>
          </p:cNvPr>
          <p:cNvSpPr txBox="1"/>
          <p:nvPr/>
        </p:nvSpPr>
        <p:spPr>
          <a:xfrm>
            <a:off x="621917" y="3215140"/>
            <a:ext cx="1818323" cy="103618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Moving from DAS to SAN</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Customer is looking for</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entry FC/SAS or mixed</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host connectivity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ROBO</a:t>
            </a:r>
          </a:p>
        </p:txBody>
      </p:sp>
      <p:sp>
        <p:nvSpPr>
          <p:cNvPr id="18" name="TextBox 17">
            <a:extLst>
              <a:ext uri="{FF2B5EF4-FFF2-40B4-BE49-F238E27FC236}">
                <a16:creationId xmlns:a16="http://schemas.microsoft.com/office/drawing/2014/main" id="{E12537E1-15A1-41B7-B569-3973E8D929F6}"/>
              </a:ext>
            </a:extLst>
          </p:cNvPr>
          <p:cNvSpPr txBox="1"/>
          <p:nvPr/>
        </p:nvSpPr>
        <p:spPr>
          <a:xfrm>
            <a:off x="2843843" y="3215140"/>
            <a:ext cx="1685582" cy="818686"/>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General Purpose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Hybrid Flash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99.9999% Uptime</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i="0" u="none" strike="noStrike" kern="1200" cap="none" spc="0" normalizeH="0" baseline="0" noProof="0" dirty="0">
                <a:ln>
                  <a:noFill/>
                </a:ln>
                <a:effectLst/>
                <a:uLnTx/>
                <a:uFillTx/>
                <a:latin typeface="MetricHPE" panose="020B0503030202060203" pitchFamily="34" charset="0"/>
                <a:ea typeface="+mn-ea"/>
                <a:cs typeface="+mn-cs"/>
              </a:rPr>
              <a:t> AI-driven</a:t>
            </a:r>
          </a:p>
        </p:txBody>
      </p:sp>
      <p:sp>
        <p:nvSpPr>
          <p:cNvPr id="19" name="TextBox 18">
            <a:extLst>
              <a:ext uri="{FF2B5EF4-FFF2-40B4-BE49-F238E27FC236}">
                <a16:creationId xmlns:a16="http://schemas.microsoft.com/office/drawing/2014/main" id="{3EDD10C2-9916-4B5C-8F38-0D3991893735}"/>
              </a:ext>
            </a:extLst>
          </p:cNvPr>
          <p:cNvSpPr txBox="1"/>
          <p:nvPr/>
        </p:nvSpPr>
        <p:spPr>
          <a:xfrm>
            <a:off x="7468182" y="3215140"/>
            <a:ext cx="1891779" cy="627869"/>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Mission Critical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All-</a:t>
            </a:r>
            <a:r>
              <a:rPr kumimoji="0" lang="en-US" sz="1200" b="0" i="0" u="none" strike="noStrike" kern="1200" cap="none" spc="0" normalizeH="0" baseline="0" noProof="0" dirty="0" err="1">
                <a:ln>
                  <a:noFill/>
                </a:ln>
                <a:effectLst/>
                <a:uLnTx/>
                <a:uFillTx/>
                <a:latin typeface="MetricHPE" panose="020B0503030202060203" pitchFamily="34" charset="0"/>
                <a:ea typeface="+mn-ea"/>
                <a:cs typeface="+mn-cs"/>
              </a:rPr>
              <a:t>NVMe</a:t>
            </a: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100% Availability Guaranteed</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AI-driven</a:t>
            </a:r>
          </a:p>
        </p:txBody>
      </p:sp>
      <p:sp>
        <p:nvSpPr>
          <p:cNvPr id="20" name="TextBox 19">
            <a:extLst>
              <a:ext uri="{FF2B5EF4-FFF2-40B4-BE49-F238E27FC236}">
                <a16:creationId xmlns:a16="http://schemas.microsoft.com/office/drawing/2014/main" id="{AFFCC0FE-DAF7-497F-BE51-36AF99FE774E}"/>
              </a:ext>
            </a:extLst>
          </p:cNvPr>
          <p:cNvSpPr txBox="1"/>
          <p:nvPr/>
        </p:nvSpPr>
        <p:spPr>
          <a:xfrm>
            <a:off x="9823433" y="3215139"/>
            <a:ext cx="1531596" cy="984885"/>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High-End Storage for traditional datacenters Mainframe &amp; HPE NonStop Mission Critical Apps</a:t>
            </a:r>
            <a:br>
              <a:rPr kumimoji="0" lang="en-US" sz="1200" b="0" i="0" u="none" strike="noStrike" kern="1200" cap="none" spc="0" normalizeH="0" baseline="0" noProof="0" dirty="0">
                <a:ln>
                  <a:noFill/>
                </a:ln>
                <a:effectLst/>
                <a:uLnTx/>
                <a:uFillTx/>
                <a:latin typeface="MetricHPE" panose="020B0503030202060203" pitchFamily="34" charset="0"/>
                <a:ea typeface="+mn-ea"/>
                <a:cs typeface="+mn-cs"/>
              </a:rPr>
            </a:b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99.999999% Availability</a:t>
            </a:r>
          </a:p>
        </p:txBody>
      </p:sp>
      <p:sp>
        <p:nvSpPr>
          <p:cNvPr id="22" name="Right Arrow 26">
            <a:extLst>
              <a:ext uri="{FF2B5EF4-FFF2-40B4-BE49-F238E27FC236}">
                <a16:creationId xmlns:a16="http://schemas.microsoft.com/office/drawing/2014/main" id="{9C5524A2-4DE5-49D2-A01A-A55857007E1F}"/>
              </a:ext>
            </a:extLst>
          </p:cNvPr>
          <p:cNvSpPr/>
          <p:nvPr/>
        </p:nvSpPr>
        <p:spPr bwMode="ltGray">
          <a:xfrm rot="5400000">
            <a:off x="1205640"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3" name="Right Arrow 26">
            <a:extLst>
              <a:ext uri="{FF2B5EF4-FFF2-40B4-BE49-F238E27FC236}">
                <a16:creationId xmlns:a16="http://schemas.microsoft.com/office/drawing/2014/main" id="{F49721B2-6859-4620-833B-D8256D32D1EF}"/>
              </a:ext>
            </a:extLst>
          </p:cNvPr>
          <p:cNvSpPr/>
          <p:nvPr/>
        </p:nvSpPr>
        <p:spPr bwMode="ltGray">
          <a:xfrm rot="5400000">
            <a:off x="3361196"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4" name="Right Arrow 26">
            <a:extLst>
              <a:ext uri="{FF2B5EF4-FFF2-40B4-BE49-F238E27FC236}">
                <a16:creationId xmlns:a16="http://schemas.microsoft.com/office/drawing/2014/main" id="{1FFB4442-D804-4232-A6D8-DC0BD13B7E90}"/>
              </a:ext>
            </a:extLst>
          </p:cNvPr>
          <p:cNvSpPr/>
          <p:nvPr/>
        </p:nvSpPr>
        <p:spPr bwMode="ltGray">
          <a:xfrm rot="5400000">
            <a:off x="5770562"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5" name="Right Arrow 26">
            <a:extLst>
              <a:ext uri="{FF2B5EF4-FFF2-40B4-BE49-F238E27FC236}">
                <a16:creationId xmlns:a16="http://schemas.microsoft.com/office/drawing/2014/main" id="{4B3A631A-897B-4D31-A3A5-46FEA67E4F7A}"/>
              </a:ext>
            </a:extLst>
          </p:cNvPr>
          <p:cNvSpPr/>
          <p:nvPr/>
        </p:nvSpPr>
        <p:spPr bwMode="ltGray">
          <a:xfrm rot="5400000">
            <a:off x="8088633"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6" name="Right Arrow 26">
            <a:extLst>
              <a:ext uri="{FF2B5EF4-FFF2-40B4-BE49-F238E27FC236}">
                <a16:creationId xmlns:a16="http://schemas.microsoft.com/office/drawing/2014/main" id="{54D26253-7759-4C72-ADC4-6F57DC1D6E85}"/>
              </a:ext>
            </a:extLst>
          </p:cNvPr>
          <p:cNvSpPr/>
          <p:nvPr/>
        </p:nvSpPr>
        <p:spPr bwMode="ltGray">
          <a:xfrm rot="5400000">
            <a:off x="10263793" y="2545621"/>
            <a:ext cx="650876" cy="412749"/>
          </a:xfrm>
          <a:prstGeom prst="rightArrow">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7" name="TextBox 26">
            <a:extLst>
              <a:ext uri="{FF2B5EF4-FFF2-40B4-BE49-F238E27FC236}">
                <a16:creationId xmlns:a16="http://schemas.microsoft.com/office/drawing/2014/main" id="{C7B9428C-F4C3-4652-9156-4C61892EF2EB}"/>
              </a:ext>
            </a:extLst>
          </p:cNvPr>
          <p:cNvSpPr txBox="1"/>
          <p:nvPr/>
        </p:nvSpPr>
        <p:spPr>
          <a:xfrm>
            <a:off x="5346885" y="4075423"/>
            <a:ext cx="1498231" cy="433965"/>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MetricHPE"/>
                <a:ea typeface="+mn-ea"/>
                <a:cs typeface="+mn-cs"/>
              </a:rPr>
              <a:t>HPE InfoSight</a:t>
            </a:r>
            <a:endParaRPr kumimoji="0" lang="en-US" sz="1600" b="1" i="0" u="none" strike="noStrike" kern="1200" cap="none" spc="0" normalizeH="0" baseline="0" noProof="0" dirty="0">
              <a:ln>
                <a:noFill/>
              </a:ln>
              <a:solidFill>
                <a:prstClr val="white"/>
              </a:solidFill>
              <a:effectLst/>
              <a:uLnTx/>
              <a:uFillTx/>
              <a:latin typeface="MetricHPE"/>
              <a:ea typeface="+mn-ea"/>
              <a:cs typeface="+mn-cs"/>
            </a:endParaRPr>
          </a:p>
        </p:txBody>
      </p:sp>
      <p:pic>
        <p:nvPicPr>
          <p:cNvPr id="30" name="Picture 29">
            <a:hlinkClick r:id="rId5"/>
            <a:extLst>
              <a:ext uri="{FF2B5EF4-FFF2-40B4-BE49-F238E27FC236}">
                <a16:creationId xmlns:a16="http://schemas.microsoft.com/office/drawing/2014/main" id="{9ED2618D-D161-42C6-94F2-96DBBAA08720}"/>
              </a:ext>
            </a:extLst>
          </p:cNvPr>
          <p:cNvPicPr>
            <a:picLocks noChangeAspect="1"/>
          </p:cNvPicPr>
          <p:nvPr/>
        </p:nvPicPr>
        <p:blipFill rotWithShape="1">
          <a:blip r:embed="rId6"/>
          <a:srcRect l="8159" t="14121" b="15495"/>
          <a:stretch/>
        </p:blipFill>
        <p:spPr>
          <a:xfrm>
            <a:off x="5345652" y="1689539"/>
            <a:ext cx="1500696" cy="650875"/>
          </a:xfrm>
          <a:prstGeom prst="rect">
            <a:avLst/>
          </a:prstGeom>
        </p:spPr>
      </p:pic>
      <p:pic>
        <p:nvPicPr>
          <p:cNvPr id="31" name="Picture 30">
            <a:hlinkClick r:id="rId5"/>
            <a:extLst>
              <a:ext uri="{FF2B5EF4-FFF2-40B4-BE49-F238E27FC236}">
                <a16:creationId xmlns:a16="http://schemas.microsoft.com/office/drawing/2014/main" id="{5FCE836B-B25D-4DFC-9E1F-04A9BC8528EF}"/>
              </a:ext>
            </a:extLst>
          </p:cNvPr>
          <p:cNvPicPr>
            <a:picLocks noChangeAspect="1"/>
          </p:cNvPicPr>
          <p:nvPr/>
        </p:nvPicPr>
        <p:blipFill rotWithShape="1">
          <a:blip r:embed="rId6"/>
          <a:srcRect l="8159" t="14121" b="15495"/>
          <a:stretch/>
        </p:blipFill>
        <p:spPr>
          <a:xfrm>
            <a:off x="2936286" y="1702600"/>
            <a:ext cx="1500696" cy="650875"/>
          </a:xfrm>
          <a:prstGeom prst="rect">
            <a:avLst/>
          </a:prstGeom>
        </p:spPr>
      </p:pic>
      <p:sp>
        <p:nvSpPr>
          <p:cNvPr id="32" name="TextBox 31">
            <a:extLst>
              <a:ext uri="{FF2B5EF4-FFF2-40B4-BE49-F238E27FC236}">
                <a16:creationId xmlns:a16="http://schemas.microsoft.com/office/drawing/2014/main" id="{4757BE9B-A990-4D1B-AEB2-54549F46B962}"/>
              </a:ext>
            </a:extLst>
          </p:cNvPr>
          <p:cNvSpPr txBox="1"/>
          <p:nvPr/>
        </p:nvSpPr>
        <p:spPr>
          <a:xfrm>
            <a:off x="5253209" y="3228201"/>
            <a:ext cx="1685582" cy="818686"/>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1" i="0" u="none" strike="noStrike" kern="1200" cap="none" spc="0" normalizeH="0" baseline="0" noProof="0" dirty="0">
                <a:ln>
                  <a:noFill/>
                </a:ln>
                <a:effectLst/>
                <a:uLnTx/>
                <a:uFillTx/>
                <a:latin typeface="MetricHPE" panose="020B0503030202060203" pitchFamily="34" charset="0"/>
                <a:ea typeface="+mn-ea"/>
                <a:cs typeface="+mn-cs"/>
              </a:rPr>
              <a:t>Business Critical Apps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All-</a:t>
            </a:r>
            <a:r>
              <a:rPr kumimoji="0" lang="en-US" sz="1200" b="0" i="0" u="none" strike="noStrike" kern="1200" cap="none" spc="0" normalizeH="0" baseline="0" noProof="0" dirty="0" err="1">
                <a:ln>
                  <a:noFill/>
                </a:ln>
                <a:effectLst/>
                <a:uLnTx/>
                <a:uFillTx/>
                <a:latin typeface="MetricHPE" panose="020B0503030202060203" pitchFamily="34" charset="0"/>
                <a:ea typeface="+mn-ea"/>
                <a:cs typeface="+mn-cs"/>
              </a:rPr>
              <a:t>NVMe</a:t>
            </a: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Array</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99.9999% Uptime</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effectLst/>
                <a:uLnTx/>
                <a:uFillTx/>
                <a:latin typeface="MetricHPE" panose="020B0503030202060203" pitchFamily="34" charset="0"/>
                <a:ea typeface="+mn-ea"/>
                <a:cs typeface="+mn-cs"/>
              </a:rPr>
              <a:t> AI-driven</a:t>
            </a:r>
          </a:p>
        </p:txBody>
      </p:sp>
      <p:pic>
        <p:nvPicPr>
          <p:cNvPr id="33" name="Picture 32">
            <a:extLst>
              <a:ext uri="{FF2B5EF4-FFF2-40B4-BE49-F238E27FC236}">
                <a16:creationId xmlns:a16="http://schemas.microsoft.com/office/drawing/2014/main" id="{F77C55FC-32BF-4F49-8306-AAE9C35BAEC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795544" y="4885385"/>
            <a:ext cx="1237054" cy="824036"/>
          </a:xfrm>
          <a:prstGeom prst="rect">
            <a:avLst/>
          </a:prstGeom>
        </p:spPr>
      </p:pic>
      <p:pic>
        <p:nvPicPr>
          <p:cNvPr id="34" name="Picture 33">
            <a:extLst>
              <a:ext uri="{FF2B5EF4-FFF2-40B4-BE49-F238E27FC236}">
                <a16:creationId xmlns:a16="http://schemas.microsoft.com/office/drawing/2014/main" id="{76EA5531-9FC5-46E5-83EA-3FDA19AEE8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18908" y="4827939"/>
            <a:ext cx="1954185" cy="924360"/>
          </a:xfrm>
          <a:prstGeom prst="rect">
            <a:avLst/>
          </a:prstGeom>
        </p:spPr>
      </p:pic>
      <p:pic>
        <p:nvPicPr>
          <p:cNvPr id="35" name="Picture 34">
            <a:extLst>
              <a:ext uri="{FF2B5EF4-FFF2-40B4-BE49-F238E27FC236}">
                <a16:creationId xmlns:a16="http://schemas.microsoft.com/office/drawing/2014/main" id="{D0EDD542-E861-4B3F-8AE8-6A9034EBDE4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57883" y="5384239"/>
            <a:ext cx="1457503" cy="477565"/>
          </a:xfrm>
          <a:prstGeom prst="rect">
            <a:avLst/>
          </a:prstGeom>
        </p:spPr>
      </p:pic>
      <p:pic>
        <p:nvPicPr>
          <p:cNvPr id="37" name="Picture 36">
            <a:extLst>
              <a:ext uri="{FF2B5EF4-FFF2-40B4-BE49-F238E27FC236}">
                <a16:creationId xmlns:a16="http://schemas.microsoft.com/office/drawing/2014/main" id="{29ADAE2B-835C-4097-8D88-BC3E0655A6B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57883" y="5088401"/>
            <a:ext cx="1457503" cy="477565"/>
          </a:xfrm>
          <a:prstGeom prst="rect">
            <a:avLst/>
          </a:prstGeom>
        </p:spPr>
      </p:pic>
      <p:pic>
        <p:nvPicPr>
          <p:cNvPr id="38" name="Picture 37">
            <a:extLst>
              <a:ext uri="{FF2B5EF4-FFF2-40B4-BE49-F238E27FC236}">
                <a16:creationId xmlns:a16="http://schemas.microsoft.com/office/drawing/2014/main" id="{1179D323-D588-4A74-8D62-DB94C451E174}"/>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4000" b="92000" l="0" r="99346">
                        <a14:foregroundMark x1="9150" y1="28000" x2="79739" y2="14000"/>
                        <a14:backgroundMark x1="41176" y1="6000" x2="41176" y2="6000"/>
                        <a14:backgroundMark x1="57516" y1="6000" x2="57516" y2="6000"/>
                        <a14:backgroundMark x1="60784" y1="6000" x2="60784" y2="6000"/>
                        <a14:backgroundMark x1="51634" y1="6000" x2="51634" y2="6000"/>
                        <a14:backgroundMark x1="45098" y1="6000" x2="45098" y2="6000"/>
                      </a14:backgroundRemoval>
                    </a14:imgEffect>
                  </a14:imgLayer>
                </a14:imgProps>
              </a:ext>
              <a:ext uri="{28A0092B-C50C-407E-A947-70E740481C1C}">
                <a14:useLocalDpi xmlns:a14="http://schemas.microsoft.com/office/drawing/2010/main"/>
              </a:ext>
            </a:extLst>
          </a:blip>
          <a:srcRect/>
          <a:stretch/>
        </p:blipFill>
        <p:spPr>
          <a:xfrm>
            <a:off x="2957883" y="4792563"/>
            <a:ext cx="1457503" cy="477565"/>
          </a:xfrm>
          <a:prstGeom prst="rect">
            <a:avLst/>
          </a:prstGeom>
        </p:spPr>
      </p:pic>
      <p:sp>
        <p:nvSpPr>
          <p:cNvPr id="39" name="Rectangle 38">
            <a:extLst>
              <a:ext uri="{FF2B5EF4-FFF2-40B4-BE49-F238E27FC236}">
                <a16:creationId xmlns:a16="http://schemas.microsoft.com/office/drawing/2014/main" id="{5791F398-E661-44F4-B6DB-5BEF0B88EDAD}"/>
              </a:ext>
            </a:extLst>
          </p:cNvPr>
          <p:cNvSpPr/>
          <p:nvPr/>
        </p:nvSpPr>
        <p:spPr>
          <a:xfrm>
            <a:off x="2911487" y="4506195"/>
            <a:ext cx="1550295"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SimpliVity</a:t>
            </a:r>
          </a:p>
        </p:txBody>
      </p:sp>
      <p:sp>
        <p:nvSpPr>
          <p:cNvPr id="40" name="Rectangle 39">
            <a:extLst>
              <a:ext uri="{FF2B5EF4-FFF2-40B4-BE49-F238E27FC236}">
                <a16:creationId xmlns:a16="http://schemas.microsoft.com/office/drawing/2014/main" id="{433ADA72-C526-4F54-938E-5777FB86E057}"/>
              </a:ext>
            </a:extLst>
          </p:cNvPr>
          <p:cNvSpPr/>
          <p:nvPr/>
        </p:nvSpPr>
        <p:spPr>
          <a:xfrm>
            <a:off x="5253209" y="4506195"/>
            <a:ext cx="168558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Apollo 4000</a:t>
            </a:r>
          </a:p>
        </p:txBody>
      </p:sp>
      <p:sp>
        <p:nvSpPr>
          <p:cNvPr id="41" name="Rectangle 40">
            <a:extLst>
              <a:ext uri="{FF2B5EF4-FFF2-40B4-BE49-F238E27FC236}">
                <a16:creationId xmlns:a16="http://schemas.microsoft.com/office/drawing/2014/main" id="{69F311D7-5AAB-4DF9-90CB-EF62DB9F14DB}"/>
              </a:ext>
            </a:extLst>
          </p:cNvPr>
          <p:cNvSpPr/>
          <p:nvPr/>
        </p:nvSpPr>
        <p:spPr>
          <a:xfrm>
            <a:off x="7836595" y="4506195"/>
            <a:ext cx="115495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etricHPE" panose="020B0503030202060203" pitchFamily="34" charset="0"/>
                <a:cs typeface="Arial" panose="020B0604020202020204" pitchFamily="34" charset="0"/>
              </a:rPr>
              <a:t>HPE StoreOnce</a:t>
            </a:r>
          </a:p>
        </p:txBody>
      </p:sp>
      <p:sp>
        <p:nvSpPr>
          <p:cNvPr id="42" name="TextBox 41">
            <a:extLst>
              <a:ext uri="{FF2B5EF4-FFF2-40B4-BE49-F238E27FC236}">
                <a16:creationId xmlns:a16="http://schemas.microsoft.com/office/drawing/2014/main" id="{61C41084-57FE-43BB-81D0-544C54707868}"/>
              </a:ext>
            </a:extLst>
          </p:cNvPr>
          <p:cNvSpPr txBox="1"/>
          <p:nvPr/>
        </p:nvSpPr>
        <p:spPr>
          <a:xfrm>
            <a:off x="2911487" y="5856855"/>
            <a:ext cx="1550295" cy="332399"/>
          </a:xfrm>
          <a:prstGeom prst="rect">
            <a:avLst/>
          </a:prstGeom>
          <a:noFill/>
          <a:ln w="57150">
            <a:noFill/>
            <a:miter lim="800000"/>
          </a:ln>
        </p:spPr>
        <p:txBody>
          <a:bodyPr wrap="square" lIns="0" tIns="0" rIns="0" bIns="0" rtlCol="0">
            <a:spAutoFit/>
          </a:bodyPr>
          <a:lstStyle>
            <a:defPPr>
              <a:defRPr lang="en-US"/>
            </a:defPPr>
            <a:lvl1pPr marR="0" lvl="0" indent="0" algn="ctr" fontAlgn="auto">
              <a:lnSpc>
                <a:spcPct val="90000"/>
              </a:lnSpc>
              <a:spcBef>
                <a:spcPts val="400"/>
              </a:spcBef>
              <a:spcAft>
                <a:spcPts val="0"/>
              </a:spcAft>
              <a:buClrTx/>
              <a:buSzTx/>
              <a:buFontTx/>
              <a:buNone/>
              <a:tabLst/>
              <a:defRPr kumimoji="0" sz="1200" i="0" u="none" strike="noStrike" cap="none" spc="0" normalizeH="0" baseline="0">
                <a:ln>
                  <a:noFill/>
                </a:ln>
                <a:effectLst/>
                <a:uLnTx/>
                <a:uFillTx/>
                <a:latin typeface="MetricHPE" panose="020B0503030202060203" pitchFamily="34" charset="0"/>
              </a:defRPr>
            </a:lvl1pPr>
          </a:lstStyle>
          <a:p>
            <a:r>
              <a:rPr lang="en-US" b="1" dirty="0"/>
              <a:t>Hyper-Converged</a:t>
            </a:r>
            <a:br>
              <a:rPr lang="en-US" b="1" dirty="0"/>
            </a:br>
            <a:r>
              <a:rPr lang="en-US" dirty="0"/>
              <a:t>with DR/BC</a:t>
            </a:r>
          </a:p>
        </p:txBody>
      </p:sp>
      <p:sp>
        <p:nvSpPr>
          <p:cNvPr id="44" name="TextBox 43">
            <a:extLst>
              <a:ext uri="{FF2B5EF4-FFF2-40B4-BE49-F238E27FC236}">
                <a16:creationId xmlns:a16="http://schemas.microsoft.com/office/drawing/2014/main" id="{422A4618-7A3F-410A-92C8-8A22C420D078}"/>
              </a:ext>
            </a:extLst>
          </p:cNvPr>
          <p:cNvSpPr txBox="1"/>
          <p:nvPr/>
        </p:nvSpPr>
        <p:spPr>
          <a:xfrm>
            <a:off x="5253209" y="5856855"/>
            <a:ext cx="1685582" cy="332399"/>
          </a:xfrm>
          <a:prstGeom prst="rect">
            <a:avLst/>
          </a:prstGeom>
          <a:noFill/>
          <a:ln w="57150">
            <a:noFill/>
            <a:miter lim="800000"/>
          </a:ln>
        </p:spPr>
        <p:txBody>
          <a:bodyPr wrap="square" lIns="0" tIns="0" rIns="0" bIns="0" rtlCol="0">
            <a:spAutoFit/>
          </a:bodyPr>
          <a:lstStyle>
            <a:defPPr>
              <a:defRPr lang="en-US"/>
            </a:defPPr>
            <a:lvl1pPr marR="0" lvl="0" indent="0" algn="ctr" fontAlgn="auto">
              <a:lnSpc>
                <a:spcPct val="90000"/>
              </a:lnSpc>
              <a:spcBef>
                <a:spcPts val="400"/>
              </a:spcBef>
              <a:spcAft>
                <a:spcPts val="0"/>
              </a:spcAft>
              <a:buClrTx/>
              <a:buSzTx/>
              <a:buFontTx/>
              <a:buNone/>
              <a:tabLst/>
              <a:defRPr kumimoji="0" sz="1200" b="0" i="0" u="none" strike="noStrike" cap="none" spc="0" normalizeH="0" baseline="0">
                <a:ln>
                  <a:noFill/>
                </a:ln>
                <a:effectLst/>
                <a:uLnTx/>
                <a:uFillTx/>
                <a:latin typeface="MetricHPE" panose="020B0503030202060203" pitchFamily="34" charset="0"/>
              </a:defRPr>
            </a:lvl1pPr>
          </a:lstStyle>
          <a:p>
            <a:r>
              <a:rPr lang="en-US" b="1" dirty="0"/>
              <a:t>Big Data, Scale-out</a:t>
            </a:r>
            <a:br>
              <a:rPr lang="en-US" b="1" dirty="0"/>
            </a:br>
            <a:r>
              <a:rPr lang="en-US" dirty="0"/>
              <a:t>Workloads</a:t>
            </a:r>
          </a:p>
        </p:txBody>
      </p:sp>
      <p:sp>
        <p:nvSpPr>
          <p:cNvPr id="46" name="TextBox 45">
            <a:extLst>
              <a:ext uri="{FF2B5EF4-FFF2-40B4-BE49-F238E27FC236}">
                <a16:creationId xmlns:a16="http://schemas.microsoft.com/office/drawing/2014/main" id="{9137647B-D2B2-4468-AE39-D2F1E23FA563}"/>
              </a:ext>
            </a:extLst>
          </p:cNvPr>
          <p:cNvSpPr txBox="1"/>
          <p:nvPr/>
        </p:nvSpPr>
        <p:spPr>
          <a:xfrm>
            <a:off x="7836595" y="5856855"/>
            <a:ext cx="1154952" cy="424732"/>
          </a:xfrm>
          <a:prstGeom prst="rect">
            <a:avLst/>
          </a:prstGeom>
          <a:noFill/>
          <a:ln w="57150">
            <a:noFill/>
            <a:miter lim="800000"/>
          </a:ln>
        </p:spPr>
        <p:txBody>
          <a:bodyPr wrap="square" lIns="0" tIns="0" rIns="0" bIns="0" rtlCol="0">
            <a:noAutofit/>
          </a:bodyPr>
          <a:lstStyle>
            <a:defPPr>
              <a:defRPr lang="en-US"/>
            </a:defPPr>
            <a:lvl1pPr marR="0" lvl="0" indent="0" algn="ctr" fontAlgn="auto">
              <a:lnSpc>
                <a:spcPct val="90000"/>
              </a:lnSpc>
              <a:spcBef>
                <a:spcPts val="400"/>
              </a:spcBef>
              <a:spcAft>
                <a:spcPts val="0"/>
              </a:spcAft>
              <a:buClrTx/>
              <a:buSzTx/>
              <a:buFontTx/>
              <a:buNone/>
              <a:tabLst/>
              <a:defRPr kumimoji="0" sz="1200" b="0" i="0" u="none" strike="noStrike" cap="none" spc="0" normalizeH="0" baseline="0">
                <a:ln>
                  <a:noFill/>
                </a:ln>
                <a:effectLst/>
                <a:uLnTx/>
                <a:uFillTx/>
                <a:latin typeface="MetricHPE" panose="020B0503030202060203" pitchFamily="34" charset="0"/>
              </a:defRPr>
            </a:lvl1pPr>
          </a:lstStyle>
          <a:p>
            <a:r>
              <a:rPr lang="en-US" b="1" dirty="0"/>
              <a:t>Secondary</a:t>
            </a:r>
            <a:br>
              <a:rPr lang="en-US" dirty="0"/>
            </a:br>
            <a:r>
              <a:rPr lang="en-US" dirty="0"/>
              <a:t>Workloads</a:t>
            </a:r>
          </a:p>
        </p:txBody>
      </p:sp>
    </p:spTree>
    <p:extLst>
      <p:ext uri="{BB962C8B-B14F-4D97-AF65-F5344CB8AC3E}">
        <p14:creationId xmlns:p14="http://schemas.microsoft.com/office/powerpoint/2010/main" val="332533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 Standard 16x9 White Template">
  <a:themeElements>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0000" tIns="90000" rIns="90000" bIns="90000" rtlCol="0" anchor="ctr" anchorCtr="0">
        <a:noAutofit/>
      </a:bodyPr>
      <a:lstStyle>
        <a:defPPr marL="0" indent="0" algn="ctr">
          <a:lnSpc>
            <a:spcPct val="90000"/>
          </a:lnSpc>
          <a:spcBef>
            <a:spcPts val="400"/>
          </a:spcBef>
          <a:buFont typeface="MetricHPE" panose="020B0503030202060203" pitchFamily="34" charset="0"/>
          <a:buNone/>
          <a:defRPr dirty="0" err="1" smtClean="0"/>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White Template" id="{95AD0B46-8996-43D6-A757-ECCCFC03F9B8}" vid="{83FBB3FB-0FD9-4489-83E5-958E13ED0952}"/>
    </a:ext>
  </a:extLst>
</a:theme>
</file>

<file path=ppt/theme/theme2.xml><?xml version="1.0" encoding="utf-8"?>
<a:theme xmlns:a="http://schemas.openxmlformats.org/drawingml/2006/main" name="1_HPE Standard 16x9 White Template">
  <a:themeElements>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0000" tIns="90000" rIns="90000" bIns="90000" rtlCol="0" anchor="ctr" anchorCtr="0">
        <a:noAutofit/>
      </a:bodyPr>
      <a:lstStyle>
        <a:defPPr marL="0" indent="0" algn="ctr">
          <a:lnSpc>
            <a:spcPct val="90000"/>
          </a:lnSpc>
          <a:spcBef>
            <a:spcPts val="400"/>
          </a:spcBef>
          <a:buFont typeface="MetricHPE" panose="020B0503030202060203" pitchFamily="34" charset="0"/>
          <a:buNone/>
          <a:defRPr dirty="0" err="1" smtClean="0"/>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White Template.pptx" id="{AAF2CD36-BE7C-4F9F-B1DB-31FDF85A2F69}" vid="{E2B6C186-1D44-4ABF-AD5A-782CC18F677B}"/>
    </a:ext>
  </a:extLst>
</a:theme>
</file>

<file path=ppt/theme/theme3.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theme>
</file>

<file path=ppt/theme/themeOverride1.xml><?xml version="1.0" encoding="utf-8"?>
<a:themeOverride xmlns:a="http://schemas.openxmlformats.org/drawingml/2006/main">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themeOverride>
</file>

<file path=ppt/theme/themeOverride2.xml><?xml version="1.0" encoding="utf-8"?>
<a:themeOverride xmlns:a="http://schemas.openxmlformats.org/drawingml/2006/main">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themeOverride>
</file>

<file path=ppt/theme/themeOverride3.xml><?xml version="1.0" encoding="utf-8"?>
<a:themeOverride xmlns:a="http://schemas.openxmlformats.org/drawingml/2006/main">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A6CCBD907C8448BC8CFB2CE386B367" ma:contentTypeVersion="15" ma:contentTypeDescription="Ein neues Dokument erstellen." ma:contentTypeScope="" ma:versionID="fa19a970cd7108dddb43beaf11b93480">
  <xsd:schema xmlns:xsd="http://www.w3.org/2001/XMLSchema" xmlns:xs="http://www.w3.org/2001/XMLSchema" xmlns:p="http://schemas.microsoft.com/office/2006/metadata/properties" xmlns:ns2="7c120b6b-ab7e-4234-976f-e180c6e24aef" xmlns:ns3="a41e8a86-5616-4f26-951b-e1e0db1079e3" targetNamespace="http://schemas.microsoft.com/office/2006/metadata/properties" ma:root="true" ma:fieldsID="10501fe63e28e4cc93d6f261b0f63b48" ns2:_="" ns3:_="">
    <xsd:import namespace="7c120b6b-ab7e-4234-976f-e180c6e24aef"/>
    <xsd:import namespace="a41e8a86-5616-4f26-951b-e1e0db1079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20b6b-ab7e-4234-976f-e180c6e24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bf988f6e-9c75-4948-87ff-2fe1134df9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1e8a86-5616-4f26-951b-e1e0db1079e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af70cb7-a078-4327-b204-64349426de72}" ma:internalName="TaxCatchAll" ma:showField="CatchAllData" ma:web="a41e8a86-5616-4f26-951b-e1e0db1079e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1e8a86-5616-4f26-951b-e1e0db1079e3" xsi:nil="true"/>
    <lcf76f155ced4ddcb4097134ff3c332f xmlns="7c120b6b-ab7e-4234-976f-e180c6e24aef">
      <Terms xmlns="http://schemas.microsoft.com/office/infopath/2007/PartnerControls"/>
    </lcf76f155ced4ddcb4097134ff3c332f>
    <SharedWithUsers xmlns="a41e8a86-5616-4f26-951b-e1e0db1079e3">
      <UserInfo>
        <DisplayName/>
        <AccountId xsi:nil="true"/>
        <AccountType/>
      </UserInfo>
    </SharedWithUsers>
  </documentManagement>
</p:properties>
</file>

<file path=customXml/itemProps1.xml><?xml version="1.0" encoding="utf-8"?>
<ds:datastoreItem xmlns:ds="http://schemas.openxmlformats.org/officeDocument/2006/customXml" ds:itemID="{7BDF4482-6AA3-4EB2-9D59-371449B8AB64}"/>
</file>

<file path=customXml/itemProps2.xml><?xml version="1.0" encoding="utf-8"?>
<ds:datastoreItem xmlns:ds="http://schemas.openxmlformats.org/officeDocument/2006/customXml" ds:itemID="{003D5F6A-6FDB-4088-AF1B-8CB4895C38CC}"/>
</file>

<file path=customXml/itemProps3.xml><?xml version="1.0" encoding="utf-8"?>
<ds:datastoreItem xmlns:ds="http://schemas.openxmlformats.org/officeDocument/2006/customXml" ds:itemID="{8507B40C-4837-435D-B991-0C0C507FF861}"/>
</file>

<file path=docProps/app.xml><?xml version="1.0" encoding="utf-8"?>
<Properties xmlns="http://schemas.openxmlformats.org/officeDocument/2006/extended-properties" xmlns:vt="http://schemas.openxmlformats.org/officeDocument/2006/docPropsVTypes">
  <Template>hpe-standard-16x9-white-template-1657872101277 (1)</Template>
  <TotalTime>386</TotalTime>
  <Words>2483</Words>
  <Application>Microsoft Office PowerPoint</Application>
  <PresentationFormat>Widescreen</PresentationFormat>
  <Paragraphs>448</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MetricHPE Light</vt:lpstr>
      <vt:lpstr>Arial</vt:lpstr>
      <vt:lpstr>Calibri</vt:lpstr>
      <vt:lpstr>MetricHPE</vt:lpstr>
      <vt:lpstr>MetricHPE Black</vt:lpstr>
      <vt:lpstr>HPE Standard 16x9 White Template</vt:lpstr>
      <vt:lpstr>1_HPE Standard 16x9 White Template</vt:lpstr>
      <vt:lpstr>HPE Storage and Hybrid Cloud</vt:lpstr>
      <vt:lpstr>Agenda</vt:lpstr>
      <vt:lpstr>The world is hybrid</vt:lpstr>
      <vt:lpstr>Bringing the cloud to you</vt:lpstr>
      <vt:lpstr>On-premise IT for the hybrid world</vt:lpstr>
      <vt:lpstr>Simplify IT operations with AI</vt:lpstr>
      <vt:lpstr>HPE InfoSight: See once, prevent for all</vt:lpstr>
      <vt:lpstr>HPE InfoSight works cross-stack</vt:lpstr>
      <vt:lpstr>HPE intelligent storage portfolio</vt:lpstr>
      <vt:lpstr>HPE intelligent storage portfolio: HPE InfoSight is just the beginning</vt:lpstr>
      <vt:lpstr>Introducing the cloud operating model for on-premise storage</vt:lpstr>
      <vt:lpstr>Hosted on the HPE GreenLake Common Cloud Platform</vt:lpstr>
      <vt:lpstr>A promising start</vt:lpstr>
      <vt:lpstr>HPE Intelligent Data Platform architecture</vt:lpstr>
      <vt:lpstr>HPE GreenLake for Block Storage</vt:lpstr>
      <vt:lpstr>HPE GreenLake for HCI</vt:lpstr>
      <vt:lpstr>HPE GreenLake for Backup and Recovery Service</vt:lpstr>
      <vt:lpstr>Vision: manage the entire lifecycle through a single unified console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sample title slide</dc:title>
  <dc:creator>Kuijken, Geert</dc:creator>
  <cp:lastModifiedBy>Kuijken, Geert</cp:lastModifiedBy>
  <cp:revision>1</cp:revision>
  <dcterms:created xsi:type="dcterms:W3CDTF">2022-07-27T08:21:45Z</dcterms:created>
  <dcterms:modified xsi:type="dcterms:W3CDTF">2022-10-04T09:36:39Z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0x01010059A6CCBD907C8448BC8CFB2CE386B367</vt:lpwstr>
  </property>
  <property fmtid="{D5CDD505-2E9C-101B-9397-08002B2CF9AE}" pid="3" name="Order">
    <vt:r8>1700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